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8" r:id="rId1"/>
    <p:sldMasterId id="2147483679" r:id="rId2"/>
  </p:sldMasterIdLst>
  <p:notesMasterIdLst>
    <p:notesMasterId r:id="rId48"/>
  </p:notesMasterIdLst>
  <p:sldIdLst>
    <p:sldId id="261" r:id="rId3"/>
    <p:sldId id="350" r:id="rId4"/>
    <p:sldId id="351" r:id="rId5"/>
    <p:sldId id="259" r:id="rId6"/>
    <p:sldId id="352" r:id="rId7"/>
    <p:sldId id="353" r:id="rId8"/>
    <p:sldId id="275" r:id="rId9"/>
    <p:sldId id="282" r:id="rId10"/>
    <p:sldId id="322" r:id="rId11"/>
    <p:sldId id="285" r:id="rId12"/>
    <p:sldId id="323" r:id="rId13"/>
    <p:sldId id="338" r:id="rId14"/>
    <p:sldId id="341" r:id="rId15"/>
    <p:sldId id="340" r:id="rId16"/>
    <p:sldId id="337" r:id="rId17"/>
    <p:sldId id="343" r:id="rId18"/>
    <p:sldId id="344" r:id="rId19"/>
    <p:sldId id="345" r:id="rId20"/>
    <p:sldId id="346" r:id="rId21"/>
    <p:sldId id="347" r:id="rId22"/>
    <p:sldId id="339" r:id="rId23"/>
    <p:sldId id="349" r:id="rId24"/>
    <p:sldId id="348" r:id="rId25"/>
    <p:sldId id="332" r:id="rId26"/>
    <p:sldId id="331" r:id="rId27"/>
    <p:sldId id="355" r:id="rId28"/>
    <p:sldId id="330" r:id="rId29"/>
    <p:sldId id="329" r:id="rId30"/>
    <p:sldId id="335" r:id="rId31"/>
    <p:sldId id="334" r:id="rId32"/>
    <p:sldId id="328" r:id="rId33"/>
    <p:sldId id="354" r:id="rId34"/>
    <p:sldId id="356" r:id="rId35"/>
    <p:sldId id="327" r:id="rId36"/>
    <p:sldId id="326" r:id="rId37"/>
    <p:sldId id="357" r:id="rId38"/>
    <p:sldId id="358" r:id="rId39"/>
    <p:sldId id="365" r:id="rId40"/>
    <p:sldId id="359" r:id="rId41"/>
    <p:sldId id="360" r:id="rId42"/>
    <p:sldId id="362" r:id="rId43"/>
    <p:sldId id="363" r:id="rId44"/>
    <p:sldId id="364" r:id="rId45"/>
    <p:sldId id="324" r:id="rId46"/>
    <p:sldId id="266" r:id="rId47"/>
  </p:sldIdLst>
  <p:sldSz cx="9144000" cy="5143500" type="screen16x9"/>
  <p:notesSz cx="6858000" cy="9144000"/>
  <p:embeddedFontLst>
    <p:embeddedFont>
      <p:font typeface="Modern No. 20" panose="02070704070505020303" pitchFamily="18" charset="0"/>
      <p:regular r:id="rId49"/>
    </p:embeddedFont>
    <p:embeddedFont>
      <p:font typeface="PT Sans" panose="020B0604020202020204" charset="0"/>
      <p:regular r:id="rId50"/>
      <p:bold r:id="rId51"/>
      <p:italic r:id="rId52"/>
      <p:boldItalic r:id="rId53"/>
    </p:embeddedFont>
    <p:embeddedFont>
      <p:font typeface="Exo" panose="020B0604020202020204" charset="0"/>
      <p:regular r:id="rId54"/>
      <p:bold r:id="rId55"/>
      <p:italic r:id="rId56"/>
      <p:boldItalic r:id="rId5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1F03921-7B4D-42D3-9FD9-40C3074B9626}" v="22" dt="2022-04-30T13:18:56.963"/>
    <p1510:client id="{03620AF0-A80E-44D0-B7B3-8D3532BD8DEE}" v="135" dt="2022-04-30T13:35:39.503"/>
    <p1510:client id="{03E39BC0-B5D8-4131-83A5-F846D748069E}" v="427" dt="2022-04-30T12:36:59.667"/>
    <p1510:client id="{04701F56-D01D-44F2-8919-FFDD92A5D33E}" v="697" dt="2022-05-09T23:48:56.587"/>
    <p1510:client id="{0BFD28D4-F676-4C7F-ADA5-84ADF5F762A3}" v="9" dt="2022-04-30T11:25:11.265"/>
    <p1510:client id="{578C1876-CAE6-4104-B7CD-988549C54F09}" v="155" dt="2022-04-04T19:02:06.121"/>
    <p1510:client id="{5BAAF0C2-F2D1-4F84-A416-C75199978920}" v="59" dt="2022-05-04T13:34:52.815"/>
    <p1510:client id="{5D6EC706-04EE-4EB8-B19D-3EC67A33383B}" v="1" dt="2022-05-04T14:32:39.137"/>
    <p1510:client id="{78723E9F-2DC4-4C34-802C-ECF83AC2C238}" v="12" dt="2022-04-04T21:51:09.093"/>
    <p1510:client id="{7FCDC7FB-D625-435E-AA7D-96B633052B19}" v="400" dt="2022-04-30T01:06:37.149"/>
    <p1510:client id="{863D6600-05B7-4985-95E5-C7FB5C338CE5}" v="1" dt="2022-04-04T15:57:24.124"/>
    <p1510:client id="{87130EC4-F10F-4E99-8D40-0EBE02F55EC6}" v="335" dt="2022-04-04T23:20:26.742"/>
    <p1510:client id="{996F1471-C5AC-439E-8653-AA9347C62F88}" v="669" dt="2022-05-04T12:19:40.494"/>
    <p1510:client id="{C10305F5-ED74-4B09-ACFF-BFBBA0C27030}" v="215" dt="2022-05-09T12:31:00.727"/>
    <p1510:client id="{EFC85C18-5AA7-4D57-B457-E9EBE089FACF}" v="142" dt="2022-04-04T16:47:03.467"/>
  </p1510:revLst>
</p1510:revInfo>
</file>

<file path=ppt/tableStyles.xml><?xml version="1.0" encoding="utf-8"?>
<a:tblStyleLst xmlns:a="http://schemas.openxmlformats.org/drawingml/2006/main" def="{4163C9BA-4E1F-444B-BB4D-B22CA0535BB0}">
  <a:tblStyle styleId="{4163C9BA-4E1F-444B-BB4D-B22CA0535BB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3" d="100"/>
          <a:sy n="93" d="100"/>
        </p:scale>
        <p:origin x="222" y="3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font" Target="fonts/font2.fntdata"/><Relationship Id="rId55" Type="http://schemas.openxmlformats.org/officeDocument/2006/relationships/font" Target="fonts/font7.fntdata"/><Relationship Id="rId63" Type="http://schemas.microsoft.com/office/2015/10/relationships/revisionInfo" Target="revisionInfo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font" Target="fonts/font5.fntdata"/><Relationship Id="rId58" Type="http://schemas.openxmlformats.org/officeDocument/2006/relationships/presProps" Target="presProps.xml"/><Relationship Id="rId5" Type="http://schemas.openxmlformats.org/officeDocument/2006/relationships/slide" Target="slides/slide3.xml"/><Relationship Id="rId61" Type="http://schemas.openxmlformats.org/officeDocument/2006/relationships/tableStyles" Target="tableStyle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notesMaster" Target="notesMasters/notesMaster1.xml"/><Relationship Id="rId56" Type="http://schemas.openxmlformats.org/officeDocument/2006/relationships/font" Target="fonts/font8.fntdata"/><Relationship Id="rId8" Type="http://schemas.openxmlformats.org/officeDocument/2006/relationships/slide" Target="slides/slide6.xml"/><Relationship Id="rId51" Type="http://schemas.openxmlformats.org/officeDocument/2006/relationships/font" Target="fonts/font3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1.fntdata"/><Relationship Id="rId57" Type="http://schemas.openxmlformats.org/officeDocument/2006/relationships/font" Target="fonts/font9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font" Target="fonts/font4.fntdata"/><Relationship Id="rId60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92B72E4-78C1-4482-9A13-B3DFA9F0AE00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B8C73F05-7362-40CB-B436-A0B4C5037E94}">
      <dgm:prSet phldrT="[Text]"/>
      <dgm:spPr>
        <a:gradFill flip="none" rotWithShape="0">
          <a:gsLst>
            <a:gs pos="0">
              <a:schemeClr val="accent1">
                <a:hueOff val="0"/>
                <a:satOff val="0"/>
                <a:lumOff val="0"/>
                <a:shade val="30000"/>
                <a:satMod val="115000"/>
              </a:schemeClr>
            </a:gs>
            <a:gs pos="50000">
              <a:schemeClr val="accent1">
                <a:hueOff val="0"/>
                <a:satOff val="0"/>
                <a:lumOff val="0"/>
                <a:shade val="67500"/>
                <a:satMod val="115000"/>
              </a:schemeClr>
            </a:gs>
            <a:gs pos="100000">
              <a:schemeClr val="accent1">
                <a:hueOff val="0"/>
                <a:satOff val="0"/>
                <a:lumOff val="0"/>
                <a:shade val="100000"/>
                <a:satMod val="115000"/>
              </a:schemeClr>
            </a:gs>
          </a:gsLst>
          <a:lin ang="5400000" scaled="1"/>
          <a:tileRect/>
        </a:gradFill>
        <a:ln>
          <a:prstDash val="lgDash"/>
        </a:ln>
      </dgm:spPr>
      <dgm:t>
        <a:bodyPr/>
        <a:lstStyle/>
        <a:p>
          <a:r>
            <a:rPr lang="fr-FR" dirty="0" smtClean="0"/>
            <a:t>classification</a:t>
          </a:r>
          <a:endParaRPr lang="fr-FR" dirty="0"/>
        </a:p>
      </dgm:t>
    </dgm:pt>
    <dgm:pt modelId="{BC2FE4CC-B642-42A7-BBA4-041CF60B9771}" type="parTrans" cxnId="{94CA1C8B-98CC-462F-A01C-CCF31414CAE7}">
      <dgm:prSet/>
      <dgm:spPr/>
      <dgm:t>
        <a:bodyPr/>
        <a:lstStyle/>
        <a:p>
          <a:endParaRPr lang="fr-FR"/>
        </a:p>
      </dgm:t>
    </dgm:pt>
    <dgm:pt modelId="{C000E5CE-E559-4F86-9E81-7BBC245F3469}" type="sibTrans" cxnId="{94CA1C8B-98CC-462F-A01C-CCF31414CAE7}">
      <dgm:prSet/>
      <dgm:spPr/>
      <dgm:t>
        <a:bodyPr/>
        <a:lstStyle/>
        <a:p>
          <a:endParaRPr lang="fr-FR"/>
        </a:p>
      </dgm:t>
    </dgm:pt>
    <dgm:pt modelId="{8AC0F570-884E-4E96-AD15-D7034EB96583}">
      <dgm:prSet phldrT="[Text]" custT="1"/>
      <dgm:spPr>
        <a:gradFill flip="none" rotWithShape="0">
          <a:gsLst>
            <a:gs pos="0">
              <a:schemeClr val="accent1">
                <a:hueOff val="0"/>
                <a:satOff val="0"/>
                <a:lumOff val="0"/>
                <a:shade val="30000"/>
                <a:satMod val="115000"/>
              </a:schemeClr>
            </a:gs>
            <a:gs pos="50000">
              <a:schemeClr val="accent1">
                <a:hueOff val="0"/>
                <a:satOff val="0"/>
                <a:lumOff val="0"/>
                <a:shade val="67500"/>
                <a:satMod val="115000"/>
              </a:schemeClr>
            </a:gs>
            <a:gs pos="100000">
              <a:schemeClr val="accent1">
                <a:hueOff val="0"/>
                <a:satOff val="0"/>
                <a:lumOff val="0"/>
                <a:shade val="100000"/>
                <a:satMod val="115000"/>
              </a:schemeClr>
            </a:gs>
          </a:gsLst>
          <a:lin ang="5400000" scaled="1"/>
          <a:tileRect/>
        </a:gradFill>
        <a:ln>
          <a:prstDash val="lgDash"/>
        </a:ln>
      </dgm:spPr>
      <dgm:t>
        <a:bodyPr/>
        <a:lstStyle/>
        <a:p>
          <a:r>
            <a:rPr lang="fr-FR" sz="2800" dirty="0" smtClean="0"/>
            <a:t>localisation d'objets</a:t>
          </a:r>
          <a:endParaRPr lang="fr-FR" sz="2800" dirty="0"/>
        </a:p>
      </dgm:t>
    </dgm:pt>
    <dgm:pt modelId="{26B29A2F-633D-461C-9589-74E154AFA0E9}" type="parTrans" cxnId="{32F117C5-B699-4ABC-88CF-75C01CD64E0F}">
      <dgm:prSet/>
      <dgm:spPr/>
      <dgm:t>
        <a:bodyPr/>
        <a:lstStyle/>
        <a:p>
          <a:endParaRPr lang="fr-FR"/>
        </a:p>
      </dgm:t>
    </dgm:pt>
    <dgm:pt modelId="{7ED15ECD-E203-4FA3-A516-2A26AD180470}" type="sibTrans" cxnId="{32F117C5-B699-4ABC-88CF-75C01CD64E0F}">
      <dgm:prSet/>
      <dgm:spPr/>
      <dgm:t>
        <a:bodyPr/>
        <a:lstStyle/>
        <a:p>
          <a:endParaRPr lang="fr-FR"/>
        </a:p>
      </dgm:t>
    </dgm:pt>
    <dgm:pt modelId="{05F398AB-4CEA-404F-B555-733266E4D97D}">
      <dgm:prSet phldrT="[Text]"/>
      <dgm:spPr/>
      <dgm:t>
        <a:bodyPr/>
        <a:lstStyle/>
        <a:p>
          <a:r>
            <a:rPr lang="fr-FR" dirty="0" smtClean="0"/>
            <a:t>détection d'objet</a:t>
          </a:r>
          <a:endParaRPr lang="fr-FR" dirty="0"/>
        </a:p>
      </dgm:t>
    </dgm:pt>
    <dgm:pt modelId="{F3B85411-398F-4403-85BB-58968974EB82}" type="parTrans" cxnId="{16E9F8A9-A274-4D68-988A-88314A778C93}">
      <dgm:prSet/>
      <dgm:spPr/>
      <dgm:t>
        <a:bodyPr/>
        <a:lstStyle/>
        <a:p>
          <a:endParaRPr lang="fr-FR"/>
        </a:p>
      </dgm:t>
    </dgm:pt>
    <dgm:pt modelId="{0CDD7ACA-2C6B-4260-B558-9C2709FBC4D6}" type="sibTrans" cxnId="{16E9F8A9-A274-4D68-988A-88314A778C93}">
      <dgm:prSet/>
      <dgm:spPr/>
      <dgm:t>
        <a:bodyPr/>
        <a:lstStyle/>
        <a:p>
          <a:endParaRPr lang="fr-FR"/>
        </a:p>
      </dgm:t>
    </dgm:pt>
    <dgm:pt modelId="{78041724-F2D5-4B76-BCCB-D14D6A8B1756}" type="pres">
      <dgm:prSet presAssocID="{392B72E4-78C1-4482-9A13-B3DFA9F0AE00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7D9F2FEB-1DAF-4330-BB37-8F170CF1EB2E}" type="pres">
      <dgm:prSet presAssocID="{B8C73F05-7362-40CB-B436-A0B4C5037E94}" presName="node" presStyleLbl="node1" presStyleIdx="0" presStyleCnt="3" custScaleY="43517" custLinFactNeighborX="938" custLinFactNeighborY="-14841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103F6FE-36A5-4078-99D5-FF99C528D6BB}" type="pres">
      <dgm:prSet presAssocID="{C000E5CE-E559-4F86-9E81-7BBC245F3469}" presName="sibTrans" presStyleCnt="0"/>
      <dgm:spPr/>
    </dgm:pt>
    <dgm:pt modelId="{CCB587DF-51A0-4B32-A294-8E0EF89093A4}" type="pres">
      <dgm:prSet presAssocID="{8AC0F570-884E-4E96-AD15-D7034EB96583}" presName="node" presStyleLbl="node1" presStyleIdx="1" presStyleCnt="3" custScaleY="41705" custLinFactNeighborX="-312" custLinFactNeighborY="-14066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E7F11D9C-61C5-4FCF-B169-CD972DB8629E}" type="pres">
      <dgm:prSet presAssocID="{7ED15ECD-E203-4FA3-A516-2A26AD180470}" presName="sibTrans" presStyleCnt="0"/>
      <dgm:spPr/>
    </dgm:pt>
    <dgm:pt modelId="{A0338CF0-6BC4-49DF-9F5C-F4A5BBF13915}" type="pres">
      <dgm:prSet presAssocID="{05F398AB-4CEA-404F-B555-733266E4D97D}" presName="node" presStyleLbl="node1" presStyleIdx="2" presStyleCnt="3" custScaleY="43583" custLinFactNeighborX="-393" custLinFactNeighborY="4253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32F117C5-B699-4ABC-88CF-75C01CD64E0F}" srcId="{392B72E4-78C1-4482-9A13-B3DFA9F0AE00}" destId="{8AC0F570-884E-4E96-AD15-D7034EB96583}" srcOrd="1" destOrd="0" parTransId="{26B29A2F-633D-461C-9589-74E154AFA0E9}" sibTransId="{7ED15ECD-E203-4FA3-A516-2A26AD180470}"/>
    <dgm:cxn modelId="{16E9F8A9-A274-4D68-988A-88314A778C93}" srcId="{392B72E4-78C1-4482-9A13-B3DFA9F0AE00}" destId="{05F398AB-4CEA-404F-B555-733266E4D97D}" srcOrd="2" destOrd="0" parTransId="{F3B85411-398F-4403-85BB-58968974EB82}" sibTransId="{0CDD7ACA-2C6B-4260-B558-9C2709FBC4D6}"/>
    <dgm:cxn modelId="{74E363A1-37A5-423D-8CBB-7E114B6A5054}" type="presOf" srcId="{392B72E4-78C1-4482-9A13-B3DFA9F0AE00}" destId="{78041724-F2D5-4B76-BCCB-D14D6A8B1756}" srcOrd="0" destOrd="0" presId="urn:microsoft.com/office/officeart/2005/8/layout/default"/>
    <dgm:cxn modelId="{94CA1C8B-98CC-462F-A01C-CCF31414CAE7}" srcId="{392B72E4-78C1-4482-9A13-B3DFA9F0AE00}" destId="{B8C73F05-7362-40CB-B436-A0B4C5037E94}" srcOrd="0" destOrd="0" parTransId="{BC2FE4CC-B642-42A7-BBA4-041CF60B9771}" sibTransId="{C000E5CE-E559-4F86-9E81-7BBC245F3469}"/>
    <dgm:cxn modelId="{4406B378-97CC-41C7-94B0-FAA02D0514F5}" type="presOf" srcId="{8AC0F570-884E-4E96-AD15-D7034EB96583}" destId="{CCB587DF-51A0-4B32-A294-8E0EF89093A4}" srcOrd="0" destOrd="0" presId="urn:microsoft.com/office/officeart/2005/8/layout/default"/>
    <dgm:cxn modelId="{42C3DCE6-3AB3-426A-8702-AF7F1239C59B}" type="presOf" srcId="{05F398AB-4CEA-404F-B555-733266E4D97D}" destId="{A0338CF0-6BC4-49DF-9F5C-F4A5BBF13915}" srcOrd="0" destOrd="0" presId="urn:microsoft.com/office/officeart/2005/8/layout/default"/>
    <dgm:cxn modelId="{DA87453D-DFF4-43D5-A748-15B9B9A6BBBD}" type="presOf" srcId="{B8C73F05-7362-40CB-B436-A0B4C5037E94}" destId="{7D9F2FEB-1DAF-4330-BB37-8F170CF1EB2E}" srcOrd="0" destOrd="0" presId="urn:microsoft.com/office/officeart/2005/8/layout/default"/>
    <dgm:cxn modelId="{63673650-8397-470B-8D15-28E9E84D46DA}" type="presParOf" srcId="{78041724-F2D5-4B76-BCCB-D14D6A8B1756}" destId="{7D9F2FEB-1DAF-4330-BB37-8F170CF1EB2E}" srcOrd="0" destOrd="0" presId="urn:microsoft.com/office/officeart/2005/8/layout/default"/>
    <dgm:cxn modelId="{ACC1328E-FCB8-44C1-90DC-F73A8987945E}" type="presParOf" srcId="{78041724-F2D5-4B76-BCCB-D14D6A8B1756}" destId="{C103F6FE-36A5-4078-99D5-FF99C528D6BB}" srcOrd="1" destOrd="0" presId="urn:microsoft.com/office/officeart/2005/8/layout/default"/>
    <dgm:cxn modelId="{7B08FB5D-1FFA-4DDA-AC61-57F2CE9CFC71}" type="presParOf" srcId="{78041724-F2D5-4B76-BCCB-D14D6A8B1756}" destId="{CCB587DF-51A0-4B32-A294-8E0EF89093A4}" srcOrd="2" destOrd="0" presId="urn:microsoft.com/office/officeart/2005/8/layout/default"/>
    <dgm:cxn modelId="{AC0F7C03-54AF-4173-867C-1324E62B4E07}" type="presParOf" srcId="{78041724-F2D5-4B76-BCCB-D14D6A8B1756}" destId="{E7F11D9C-61C5-4FCF-B169-CD972DB8629E}" srcOrd="3" destOrd="0" presId="urn:microsoft.com/office/officeart/2005/8/layout/default"/>
    <dgm:cxn modelId="{B455F1BE-3A2B-4491-BC60-0760875AE271}" type="presParOf" srcId="{78041724-F2D5-4B76-BCCB-D14D6A8B1756}" destId="{A0338CF0-6BC4-49DF-9F5C-F4A5BBF13915}" srcOrd="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997BC04-AEDB-4AFC-AA9D-827D57D1CD9A}" type="doc">
      <dgm:prSet loTypeId="urn:microsoft.com/office/officeart/2005/8/layout/hierarchy2" loCatId="hierarchy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fr-FR"/>
        </a:p>
      </dgm:t>
    </dgm:pt>
    <dgm:pt modelId="{3E4CAE20-74EE-4515-A859-63BAC5CC7BD6}">
      <dgm:prSet phldrT="[Text]"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fr-FR" b="1" dirty="0" smtClean="0"/>
            <a:t>l'image d'entrée</a:t>
          </a:r>
          <a:endParaRPr lang="fr-FR" b="1" dirty="0"/>
        </a:p>
      </dgm:t>
    </dgm:pt>
    <dgm:pt modelId="{83F39E9F-908E-4E26-A55E-B5748B0614A4}" type="parTrans" cxnId="{A0DE35A5-E71A-4E08-9E65-CE1ACA76C965}">
      <dgm:prSet/>
      <dgm:spPr/>
      <dgm:t>
        <a:bodyPr/>
        <a:lstStyle/>
        <a:p>
          <a:endParaRPr lang="fr-FR"/>
        </a:p>
      </dgm:t>
    </dgm:pt>
    <dgm:pt modelId="{E264A49C-D8D2-4D36-9CFA-1535399AE268}" type="sibTrans" cxnId="{A0DE35A5-E71A-4E08-9E65-CE1ACA76C965}">
      <dgm:prSet/>
      <dgm:spPr/>
      <dgm:t>
        <a:bodyPr/>
        <a:lstStyle/>
        <a:p>
          <a:endParaRPr lang="fr-FR"/>
        </a:p>
      </dgm:t>
    </dgm:pt>
    <dgm:pt modelId="{A03A2262-EBF9-4404-A482-928C5986800C}">
      <dgm:prSet phldrT="[Text]"/>
      <dgm:spPr/>
      <dgm:t>
        <a:bodyPr/>
        <a:lstStyle/>
        <a:p>
          <a:r>
            <a:rPr lang="fr-FR" dirty="0" smtClean="0"/>
            <a:t>Caractéristiques extracteur</a:t>
          </a:r>
          <a:endParaRPr lang="fr-FR" dirty="0"/>
        </a:p>
      </dgm:t>
    </dgm:pt>
    <dgm:pt modelId="{051F6F83-F742-432D-A5B7-E2C9251F2163}" type="parTrans" cxnId="{7C3F94A7-24DA-4F42-8612-8E4E4AA01672}">
      <dgm:prSet/>
      <dgm:spPr/>
      <dgm:t>
        <a:bodyPr/>
        <a:lstStyle/>
        <a:p>
          <a:endParaRPr lang="fr-FR"/>
        </a:p>
      </dgm:t>
    </dgm:pt>
    <dgm:pt modelId="{A42B7A90-943E-493F-9AE3-A0C8441D5C5D}" type="sibTrans" cxnId="{7C3F94A7-24DA-4F42-8612-8E4E4AA01672}">
      <dgm:prSet/>
      <dgm:spPr/>
      <dgm:t>
        <a:bodyPr/>
        <a:lstStyle/>
        <a:p>
          <a:endParaRPr lang="fr-FR"/>
        </a:p>
      </dgm:t>
    </dgm:pt>
    <dgm:pt modelId="{349DC72C-A2D6-429E-B738-50BCF5E13099}">
      <dgm:prSet phldrT="[Text]"/>
      <dgm:spPr/>
      <dgm:t>
        <a:bodyPr/>
        <a:lstStyle/>
        <a:p>
          <a:r>
            <a:rPr lang="fr-FR" dirty="0" smtClean="0"/>
            <a:t>Classification</a:t>
          </a:r>
          <a:endParaRPr lang="fr-FR" dirty="0"/>
        </a:p>
      </dgm:t>
    </dgm:pt>
    <dgm:pt modelId="{749D6EEE-FE9C-4A50-A5AA-FE8511E7C95B}" type="parTrans" cxnId="{E96EDBCC-8FFB-4490-92E4-2E7FD2FB7A47}">
      <dgm:prSet>
        <dgm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fr-FR"/>
        </a:p>
      </dgm:t>
    </dgm:pt>
    <dgm:pt modelId="{47CF2116-E41A-43A6-8419-AEAD12635FE1}" type="sibTrans" cxnId="{E96EDBCC-8FFB-4490-92E4-2E7FD2FB7A47}">
      <dgm:prSet/>
      <dgm:spPr/>
      <dgm:t>
        <a:bodyPr/>
        <a:lstStyle/>
        <a:p>
          <a:endParaRPr lang="fr-FR"/>
        </a:p>
      </dgm:t>
    </dgm:pt>
    <dgm:pt modelId="{5DD44A30-9048-4911-908D-E1166614D068}">
      <dgm:prSet phldrT="[Text]"/>
      <dgm:spPr/>
      <dgm:t>
        <a:bodyPr/>
        <a:lstStyle/>
        <a:p>
          <a:r>
            <a:rPr lang="fr-FR" dirty="0" smtClean="0"/>
            <a:t>Localisation D’objets</a:t>
          </a:r>
          <a:endParaRPr lang="fr-FR" dirty="0"/>
        </a:p>
      </dgm:t>
    </dgm:pt>
    <dgm:pt modelId="{B798F967-77D8-47A0-B9FF-01D5A3EE6D82}" type="parTrans" cxnId="{84BD5CFA-C423-491F-AA7C-DF74863B2DFC}">
      <dgm:prSet>
        <dgm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fr-FR"/>
        </a:p>
      </dgm:t>
    </dgm:pt>
    <dgm:pt modelId="{7315EB0F-2271-4ECF-98D3-E3FE50C988AD}" type="sibTrans" cxnId="{84BD5CFA-C423-491F-AA7C-DF74863B2DFC}">
      <dgm:prSet/>
      <dgm:spPr/>
      <dgm:t>
        <a:bodyPr/>
        <a:lstStyle/>
        <a:p>
          <a:endParaRPr lang="fr-FR"/>
        </a:p>
      </dgm:t>
    </dgm:pt>
    <dgm:pt modelId="{E0552204-8351-409D-A35F-FFC480468B25}">
      <dgm:prSet phldrT="[Text]"/>
      <dgm:spPr/>
      <dgm:t>
        <a:bodyPr/>
        <a:lstStyle/>
        <a:p>
          <a:r>
            <a:rPr lang="fr-FR" dirty="0" smtClean="0"/>
            <a:t>Caractéristiques extracteur</a:t>
          </a:r>
          <a:endParaRPr lang="fr-FR" dirty="0"/>
        </a:p>
      </dgm:t>
    </dgm:pt>
    <dgm:pt modelId="{701C58A4-5205-452F-99DC-9CEAAD14D4C9}" type="parTrans" cxnId="{7E573ACC-44B8-4FFC-B84B-4CFA29905BEC}">
      <dgm:prSet/>
      <dgm:spPr/>
      <dgm:t>
        <a:bodyPr/>
        <a:lstStyle/>
        <a:p>
          <a:endParaRPr lang="fr-FR"/>
        </a:p>
      </dgm:t>
    </dgm:pt>
    <dgm:pt modelId="{354A65B5-C32A-44F7-B6B2-B78FA624FC33}" type="sibTrans" cxnId="{7E573ACC-44B8-4FFC-B84B-4CFA29905BEC}">
      <dgm:prSet/>
      <dgm:spPr/>
      <dgm:t>
        <a:bodyPr/>
        <a:lstStyle/>
        <a:p>
          <a:endParaRPr lang="fr-FR"/>
        </a:p>
      </dgm:t>
    </dgm:pt>
    <dgm:pt modelId="{820EDDEC-3FEA-4630-921D-60B084E339AA}">
      <dgm:prSet phldrT="[Text]"/>
      <dgm:spPr/>
      <dgm:t>
        <a:bodyPr/>
        <a:lstStyle/>
        <a:p>
          <a:r>
            <a:rPr lang="fr-FR" dirty="0" smtClean="0"/>
            <a:t>Classification et Localisation d'objets</a:t>
          </a:r>
          <a:endParaRPr lang="fr-FR" dirty="0"/>
        </a:p>
      </dgm:t>
    </dgm:pt>
    <dgm:pt modelId="{A3467AC4-0014-4A67-907C-0C39C325392D}" type="parTrans" cxnId="{3E6FFFB4-A4B9-4537-A110-E0930723E9F0}">
      <dgm:prSet>
        <dgm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fr-FR"/>
        </a:p>
      </dgm:t>
    </dgm:pt>
    <dgm:pt modelId="{4AC0018E-143E-4F63-BFDD-D918D217A86B}" type="sibTrans" cxnId="{3E6FFFB4-A4B9-4537-A110-E0930723E9F0}">
      <dgm:prSet/>
      <dgm:spPr/>
      <dgm:t>
        <a:bodyPr/>
        <a:lstStyle/>
        <a:p>
          <a:endParaRPr lang="fr-FR"/>
        </a:p>
      </dgm:t>
    </dgm:pt>
    <dgm:pt modelId="{C3AF9EAF-86B8-4FFE-B42B-E4AA7DD62F7A}" type="pres">
      <dgm:prSet presAssocID="{9997BC04-AEDB-4AFC-AA9D-827D57D1CD9A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6EADC744-E35E-4FC9-8FD8-A9AFFF1A101B}" type="pres">
      <dgm:prSet presAssocID="{3E4CAE20-74EE-4515-A859-63BAC5CC7BD6}" presName="root1" presStyleCnt="0"/>
      <dgm:spPr/>
    </dgm:pt>
    <dgm:pt modelId="{B25DC6AC-E98D-4D83-99FD-59A00BE0356F}" type="pres">
      <dgm:prSet presAssocID="{3E4CAE20-74EE-4515-A859-63BAC5CC7BD6}" presName="LevelOneTextNode" presStyleLbl="node0" presStyleIdx="0" presStyleCnt="1" custScaleX="79574" custScaleY="50237" custLinFactNeighborX="-28663" custLinFactNeighborY="-2730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57D2375E-5158-4745-8062-05CB9F092F59}" type="pres">
      <dgm:prSet presAssocID="{3E4CAE20-74EE-4515-A859-63BAC5CC7BD6}" presName="level2hierChild" presStyleCnt="0"/>
      <dgm:spPr/>
    </dgm:pt>
    <dgm:pt modelId="{295DDA40-3F48-4B19-B9C2-9D63730E3BF3}" type="pres">
      <dgm:prSet presAssocID="{051F6F83-F742-432D-A5B7-E2C9251F2163}" presName="conn2-1" presStyleLbl="parChTrans1D2" presStyleIdx="0" presStyleCnt="2"/>
      <dgm:spPr/>
      <dgm:t>
        <a:bodyPr/>
        <a:lstStyle/>
        <a:p>
          <a:endParaRPr lang="fr-FR"/>
        </a:p>
      </dgm:t>
    </dgm:pt>
    <dgm:pt modelId="{E2206B02-9751-4B90-918E-B1C58AC0B5C5}" type="pres">
      <dgm:prSet presAssocID="{051F6F83-F742-432D-A5B7-E2C9251F2163}" presName="connTx" presStyleLbl="parChTrans1D2" presStyleIdx="0" presStyleCnt="2"/>
      <dgm:spPr/>
      <dgm:t>
        <a:bodyPr/>
        <a:lstStyle/>
        <a:p>
          <a:endParaRPr lang="fr-FR"/>
        </a:p>
      </dgm:t>
    </dgm:pt>
    <dgm:pt modelId="{7463FFE4-FB67-4FFE-8D98-D542091F3DE7}" type="pres">
      <dgm:prSet presAssocID="{A03A2262-EBF9-4404-A482-928C5986800C}" presName="root2" presStyleCnt="0"/>
      <dgm:spPr/>
    </dgm:pt>
    <dgm:pt modelId="{5AC783D5-4AEA-4A90-BD8F-E220DF586D34}" type="pres">
      <dgm:prSet presAssocID="{A03A2262-EBF9-4404-A482-928C5986800C}" presName="LevelTwoTextNode" presStyleLbl="node2" presStyleIdx="0" presStyleCnt="2" custScaleY="49072" custLinFactNeighborX="-15469" custLinFactNeighborY="-68463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EF236D0D-E822-4839-AF67-9EA818508442}" type="pres">
      <dgm:prSet presAssocID="{A03A2262-EBF9-4404-A482-928C5986800C}" presName="level3hierChild" presStyleCnt="0"/>
      <dgm:spPr/>
    </dgm:pt>
    <dgm:pt modelId="{4B545E93-5B16-424D-B95F-FBCD9CD006A7}" type="pres">
      <dgm:prSet presAssocID="{749D6EEE-FE9C-4A50-A5AA-FE8511E7C95B}" presName="conn2-1" presStyleLbl="parChTrans1D3" presStyleIdx="0" presStyleCnt="3"/>
      <dgm:spPr/>
      <dgm:t>
        <a:bodyPr/>
        <a:lstStyle/>
        <a:p>
          <a:endParaRPr lang="fr-FR"/>
        </a:p>
      </dgm:t>
    </dgm:pt>
    <dgm:pt modelId="{4F2B5877-151A-4D0F-8DF3-6FA83728A842}" type="pres">
      <dgm:prSet presAssocID="{749D6EEE-FE9C-4A50-A5AA-FE8511E7C95B}" presName="connTx" presStyleLbl="parChTrans1D3" presStyleIdx="0" presStyleCnt="3"/>
      <dgm:spPr/>
      <dgm:t>
        <a:bodyPr/>
        <a:lstStyle/>
        <a:p>
          <a:endParaRPr lang="fr-FR"/>
        </a:p>
      </dgm:t>
    </dgm:pt>
    <dgm:pt modelId="{6706CE0E-5CAC-4EB5-8607-EF46DED41E36}" type="pres">
      <dgm:prSet presAssocID="{349DC72C-A2D6-429E-B738-50BCF5E13099}" presName="root2" presStyleCnt="0"/>
      <dgm:spPr/>
    </dgm:pt>
    <dgm:pt modelId="{BEF47B32-082F-4B39-A66A-EDC6E53852EC}" type="pres">
      <dgm:prSet presAssocID="{349DC72C-A2D6-429E-B738-50BCF5E13099}" presName="LevelTwoTextNode" presStyleLbl="node3" presStyleIdx="0" presStyleCnt="3" custScaleY="43430" custLinFactNeighborX="-19076" custLinFactNeighborY="-72426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945CD4A7-C13D-4A9D-A591-B576E1340AC1}" type="pres">
      <dgm:prSet presAssocID="{349DC72C-A2D6-429E-B738-50BCF5E13099}" presName="level3hierChild" presStyleCnt="0"/>
      <dgm:spPr/>
    </dgm:pt>
    <dgm:pt modelId="{C72C4C7F-1C13-45AD-9EF3-28FF18AD0E77}" type="pres">
      <dgm:prSet presAssocID="{B798F967-77D8-47A0-B9FF-01D5A3EE6D82}" presName="conn2-1" presStyleLbl="parChTrans1D3" presStyleIdx="1" presStyleCnt="3"/>
      <dgm:spPr/>
      <dgm:t>
        <a:bodyPr/>
        <a:lstStyle/>
        <a:p>
          <a:endParaRPr lang="fr-FR"/>
        </a:p>
      </dgm:t>
    </dgm:pt>
    <dgm:pt modelId="{96BB9DB9-49D6-4627-9521-F7313E7C1F10}" type="pres">
      <dgm:prSet presAssocID="{B798F967-77D8-47A0-B9FF-01D5A3EE6D82}" presName="connTx" presStyleLbl="parChTrans1D3" presStyleIdx="1" presStyleCnt="3"/>
      <dgm:spPr/>
      <dgm:t>
        <a:bodyPr/>
        <a:lstStyle/>
        <a:p>
          <a:endParaRPr lang="fr-FR"/>
        </a:p>
      </dgm:t>
    </dgm:pt>
    <dgm:pt modelId="{C4CAAD7C-8B8D-4261-B626-E0101174742B}" type="pres">
      <dgm:prSet presAssocID="{5DD44A30-9048-4911-908D-E1166614D068}" presName="root2" presStyleCnt="0"/>
      <dgm:spPr/>
    </dgm:pt>
    <dgm:pt modelId="{8A312B28-7360-4068-A60B-B21A64CCF156}" type="pres">
      <dgm:prSet presAssocID="{5DD44A30-9048-4911-908D-E1166614D068}" presName="LevelTwoTextNode" presStyleLbl="node3" presStyleIdx="1" presStyleCnt="3" custScaleY="56808" custLinFactNeighborX="-18621" custLinFactNeighborY="-56416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588C4C1E-AAEF-465F-81B9-568594692F9D}" type="pres">
      <dgm:prSet presAssocID="{5DD44A30-9048-4911-908D-E1166614D068}" presName="level3hierChild" presStyleCnt="0"/>
      <dgm:spPr/>
    </dgm:pt>
    <dgm:pt modelId="{49F44611-2C70-4C3B-8718-BC9E781C0A24}" type="pres">
      <dgm:prSet presAssocID="{701C58A4-5205-452F-99DC-9CEAAD14D4C9}" presName="conn2-1" presStyleLbl="parChTrans1D2" presStyleIdx="1" presStyleCnt="2"/>
      <dgm:spPr/>
      <dgm:t>
        <a:bodyPr/>
        <a:lstStyle/>
        <a:p>
          <a:endParaRPr lang="fr-FR"/>
        </a:p>
      </dgm:t>
    </dgm:pt>
    <dgm:pt modelId="{E6B670B5-1C5F-4983-8F18-87D29C633414}" type="pres">
      <dgm:prSet presAssocID="{701C58A4-5205-452F-99DC-9CEAAD14D4C9}" presName="connTx" presStyleLbl="parChTrans1D2" presStyleIdx="1" presStyleCnt="2"/>
      <dgm:spPr/>
      <dgm:t>
        <a:bodyPr/>
        <a:lstStyle/>
        <a:p>
          <a:endParaRPr lang="fr-FR"/>
        </a:p>
      </dgm:t>
    </dgm:pt>
    <dgm:pt modelId="{CF21EEC5-49C8-470B-B4AD-45CA7DCF2A14}" type="pres">
      <dgm:prSet presAssocID="{E0552204-8351-409D-A35F-FFC480468B25}" presName="root2" presStyleCnt="0"/>
      <dgm:spPr/>
    </dgm:pt>
    <dgm:pt modelId="{4ACA3283-1DD7-4593-9E23-908EEF925213}" type="pres">
      <dgm:prSet presAssocID="{E0552204-8351-409D-A35F-FFC480468B25}" presName="LevelTwoTextNode" presStyleLbl="node2" presStyleIdx="1" presStyleCnt="2" custScaleY="53487" custLinFactNeighborX="-14559" custLinFactNeighborY="61876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16CB80C7-D53E-47F6-A7E8-7B06C38F24F8}" type="pres">
      <dgm:prSet presAssocID="{E0552204-8351-409D-A35F-FFC480468B25}" presName="level3hierChild" presStyleCnt="0"/>
      <dgm:spPr/>
    </dgm:pt>
    <dgm:pt modelId="{214807DA-C1EC-41BC-85C8-2856649B89AD}" type="pres">
      <dgm:prSet presAssocID="{A3467AC4-0014-4A67-907C-0C39C325392D}" presName="conn2-1" presStyleLbl="parChTrans1D3" presStyleIdx="2" presStyleCnt="3"/>
      <dgm:spPr/>
      <dgm:t>
        <a:bodyPr/>
        <a:lstStyle/>
        <a:p>
          <a:endParaRPr lang="fr-FR"/>
        </a:p>
      </dgm:t>
    </dgm:pt>
    <dgm:pt modelId="{BEB31FBC-B08F-4F88-AB4B-90948F230B08}" type="pres">
      <dgm:prSet presAssocID="{A3467AC4-0014-4A67-907C-0C39C325392D}" presName="connTx" presStyleLbl="parChTrans1D3" presStyleIdx="2" presStyleCnt="3"/>
      <dgm:spPr/>
      <dgm:t>
        <a:bodyPr/>
        <a:lstStyle/>
        <a:p>
          <a:endParaRPr lang="fr-FR"/>
        </a:p>
      </dgm:t>
    </dgm:pt>
    <dgm:pt modelId="{04C14A31-294A-438C-8B30-302D7C45B93D}" type="pres">
      <dgm:prSet presAssocID="{820EDDEC-3FEA-4630-921D-60B084E339AA}" presName="root2" presStyleCnt="0"/>
      <dgm:spPr/>
    </dgm:pt>
    <dgm:pt modelId="{D4C23F50-D670-4C10-8346-4F732874CA63}" type="pres">
      <dgm:prSet presAssocID="{820EDDEC-3FEA-4630-921D-60B084E339AA}" presName="LevelTwoTextNode" presStyleLbl="node3" presStyleIdx="2" presStyleCnt="3" custScaleY="58947" custLinFactNeighborX="-14981" custLinFactNeighborY="62786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7AF2DCA6-75E6-4CE6-BC9A-A326AC980CEE}" type="pres">
      <dgm:prSet presAssocID="{820EDDEC-3FEA-4630-921D-60B084E339AA}" presName="level3hierChild" presStyleCnt="0"/>
      <dgm:spPr/>
    </dgm:pt>
  </dgm:ptLst>
  <dgm:cxnLst>
    <dgm:cxn modelId="{5E6B5AE2-35BD-496F-A7D2-FC28B2AFED44}" type="presOf" srcId="{749D6EEE-FE9C-4A50-A5AA-FE8511E7C95B}" destId="{4B545E93-5B16-424D-B95F-FBCD9CD006A7}" srcOrd="0" destOrd="0" presId="urn:microsoft.com/office/officeart/2005/8/layout/hierarchy2"/>
    <dgm:cxn modelId="{84BD5CFA-C423-491F-AA7C-DF74863B2DFC}" srcId="{A03A2262-EBF9-4404-A482-928C5986800C}" destId="{5DD44A30-9048-4911-908D-E1166614D068}" srcOrd="1" destOrd="0" parTransId="{B798F967-77D8-47A0-B9FF-01D5A3EE6D82}" sibTransId="{7315EB0F-2271-4ECF-98D3-E3FE50C988AD}"/>
    <dgm:cxn modelId="{381831BC-428E-402B-BD16-D02FAD3D6B99}" type="presOf" srcId="{A03A2262-EBF9-4404-A482-928C5986800C}" destId="{5AC783D5-4AEA-4A90-BD8F-E220DF586D34}" srcOrd="0" destOrd="0" presId="urn:microsoft.com/office/officeart/2005/8/layout/hierarchy2"/>
    <dgm:cxn modelId="{9445C858-5736-4ECB-A93B-CA2698951D12}" type="presOf" srcId="{B798F967-77D8-47A0-B9FF-01D5A3EE6D82}" destId="{96BB9DB9-49D6-4627-9521-F7313E7C1F10}" srcOrd="1" destOrd="0" presId="urn:microsoft.com/office/officeart/2005/8/layout/hierarchy2"/>
    <dgm:cxn modelId="{9911F742-DA94-4304-AC20-56D73300E9C2}" type="presOf" srcId="{051F6F83-F742-432D-A5B7-E2C9251F2163}" destId="{295DDA40-3F48-4B19-B9C2-9D63730E3BF3}" srcOrd="0" destOrd="0" presId="urn:microsoft.com/office/officeart/2005/8/layout/hierarchy2"/>
    <dgm:cxn modelId="{3E6FFFB4-A4B9-4537-A110-E0930723E9F0}" srcId="{E0552204-8351-409D-A35F-FFC480468B25}" destId="{820EDDEC-3FEA-4630-921D-60B084E339AA}" srcOrd="0" destOrd="0" parTransId="{A3467AC4-0014-4A67-907C-0C39C325392D}" sibTransId="{4AC0018E-143E-4F63-BFDD-D918D217A86B}"/>
    <dgm:cxn modelId="{D897BA83-952F-4BCA-AA8B-8EE667C9E588}" type="presOf" srcId="{701C58A4-5205-452F-99DC-9CEAAD14D4C9}" destId="{E6B670B5-1C5F-4983-8F18-87D29C633414}" srcOrd="1" destOrd="0" presId="urn:microsoft.com/office/officeart/2005/8/layout/hierarchy2"/>
    <dgm:cxn modelId="{89E937A5-9839-4763-BF48-A3F7B580CCF5}" type="presOf" srcId="{820EDDEC-3FEA-4630-921D-60B084E339AA}" destId="{D4C23F50-D670-4C10-8346-4F732874CA63}" srcOrd="0" destOrd="0" presId="urn:microsoft.com/office/officeart/2005/8/layout/hierarchy2"/>
    <dgm:cxn modelId="{48F10BC9-FDF7-4316-9456-628270BAD041}" type="presOf" srcId="{E0552204-8351-409D-A35F-FFC480468B25}" destId="{4ACA3283-1DD7-4593-9E23-908EEF925213}" srcOrd="0" destOrd="0" presId="urn:microsoft.com/office/officeart/2005/8/layout/hierarchy2"/>
    <dgm:cxn modelId="{E96EDBCC-8FFB-4490-92E4-2E7FD2FB7A47}" srcId="{A03A2262-EBF9-4404-A482-928C5986800C}" destId="{349DC72C-A2D6-429E-B738-50BCF5E13099}" srcOrd="0" destOrd="0" parTransId="{749D6EEE-FE9C-4A50-A5AA-FE8511E7C95B}" sibTransId="{47CF2116-E41A-43A6-8419-AEAD12635FE1}"/>
    <dgm:cxn modelId="{A0DE35A5-E71A-4E08-9E65-CE1ACA76C965}" srcId="{9997BC04-AEDB-4AFC-AA9D-827D57D1CD9A}" destId="{3E4CAE20-74EE-4515-A859-63BAC5CC7BD6}" srcOrd="0" destOrd="0" parTransId="{83F39E9F-908E-4E26-A55E-B5748B0614A4}" sibTransId="{E264A49C-D8D2-4D36-9CFA-1535399AE268}"/>
    <dgm:cxn modelId="{DAD8985B-168C-4396-8415-BF9B833BB738}" type="presOf" srcId="{051F6F83-F742-432D-A5B7-E2C9251F2163}" destId="{E2206B02-9751-4B90-918E-B1C58AC0B5C5}" srcOrd="1" destOrd="0" presId="urn:microsoft.com/office/officeart/2005/8/layout/hierarchy2"/>
    <dgm:cxn modelId="{5A780A88-C7BD-49C9-AC77-0619B4C06138}" type="presOf" srcId="{349DC72C-A2D6-429E-B738-50BCF5E13099}" destId="{BEF47B32-082F-4B39-A66A-EDC6E53852EC}" srcOrd="0" destOrd="0" presId="urn:microsoft.com/office/officeart/2005/8/layout/hierarchy2"/>
    <dgm:cxn modelId="{47F8FE12-6F17-4F59-8B49-05067A8F103B}" type="presOf" srcId="{A3467AC4-0014-4A67-907C-0C39C325392D}" destId="{BEB31FBC-B08F-4F88-AB4B-90948F230B08}" srcOrd="1" destOrd="0" presId="urn:microsoft.com/office/officeart/2005/8/layout/hierarchy2"/>
    <dgm:cxn modelId="{7E573ACC-44B8-4FFC-B84B-4CFA29905BEC}" srcId="{3E4CAE20-74EE-4515-A859-63BAC5CC7BD6}" destId="{E0552204-8351-409D-A35F-FFC480468B25}" srcOrd="1" destOrd="0" parTransId="{701C58A4-5205-452F-99DC-9CEAAD14D4C9}" sibTransId="{354A65B5-C32A-44F7-B6B2-B78FA624FC33}"/>
    <dgm:cxn modelId="{211AE4F8-13FE-49D7-BE3E-013504F563D7}" type="presOf" srcId="{B798F967-77D8-47A0-B9FF-01D5A3EE6D82}" destId="{C72C4C7F-1C13-45AD-9EF3-28FF18AD0E77}" srcOrd="0" destOrd="0" presId="urn:microsoft.com/office/officeart/2005/8/layout/hierarchy2"/>
    <dgm:cxn modelId="{E45E098C-547C-450F-BB06-2EF2B27DA2FF}" type="presOf" srcId="{9997BC04-AEDB-4AFC-AA9D-827D57D1CD9A}" destId="{C3AF9EAF-86B8-4FFE-B42B-E4AA7DD62F7A}" srcOrd="0" destOrd="0" presId="urn:microsoft.com/office/officeart/2005/8/layout/hierarchy2"/>
    <dgm:cxn modelId="{68186EDC-DFED-4387-AF8D-03B573448A01}" type="presOf" srcId="{701C58A4-5205-452F-99DC-9CEAAD14D4C9}" destId="{49F44611-2C70-4C3B-8718-BC9E781C0A24}" srcOrd="0" destOrd="0" presId="urn:microsoft.com/office/officeart/2005/8/layout/hierarchy2"/>
    <dgm:cxn modelId="{2CFCAF50-7C11-4AF4-86F5-ECC792E931E0}" type="presOf" srcId="{749D6EEE-FE9C-4A50-A5AA-FE8511E7C95B}" destId="{4F2B5877-151A-4D0F-8DF3-6FA83728A842}" srcOrd="1" destOrd="0" presId="urn:microsoft.com/office/officeart/2005/8/layout/hierarchy2"/>
    <dgm:cxn modelId="{AC3CF680-C271-464F-892B-77ACA63CD1C3}" type="presOf" srcId="{3E4CAE20-74EE-4515-A859-63BAC5CC7BD6}" destId="{B25DC6AC-E98D-4D83-99FD-59A00BE0356F}" srcOrd="0" destOrd="0" presId="urn:microsoft.com/office/officeart/2005/8/layout/hierarchy2"/>
    <dgm:cxn modelId="{4BBA95B5-D409-4FF5-B4F1-116BF4FD39AF}" type="presOf" srcId="{5DD44A30-9048-4911-908D-E1166614D068}" destId="{8A312B28-7360-4068-A60B-B21A64CCF156}" srcOrd="0" destOrd="0" presId="urn:microsoft.com/office/officeart/2005/8/layout/hierarchy2"/>
    <dgm:cxn modelId="{7C3F94A7-24DA-4F42-8612-8E4E4AA01672}" srcId="{3E4CAE20-74EE-4515-A859-63BAC5CC7BD6}" destId="{A03A2262-EBF9-4404-A482-928C5986800C}" srcOrd="0" destOrd="0" parTransId="{051F6F83-F742-432D-A5B7-E2C9251F2163}" sibTransId="{A42B7A90-943E-493F-9AE3-A0C8441D5C5D}"/>
    <dgm:cxn modelId="{06D4759E-5910-47CA-B576-A520622CABF6}" type="presOf" srcId="{A3467AC4-0014-4A67-907C-0C39C325392D}" destId="{214807DA-C1EC-41BC-85C8-2856649B89AD}" srcOrd="0" destOrd="0" presId="urn:microsoft.com/office/officeart/2005/8/layout/hierarchy2"/>
    <dgm:cxn modelId="{0F15FAA0-E070-473E-82A4-267FB612BDA7}" type="presParOf" srcId="{C3AF9EAF-86B8-4FFE-B42B-E4AA7DD62F7A}" destId="{6EADC744-E35E-4FC9-8FD8-A9AFFF1A101B}" srcOrd="0" destOrd="0" presId="urn:microsoft.com/office/officeart/2005/8/layout/hierarchy2"/>
    <dgm:cxn modelId="{4DC9D57D-9C51-4F31-BE06-2EA9D6A7A292}" type="presParOf" srcId="{6EADC744-E35E-4FC9-8FD8-A9AFFF1A101B}" destId="{B25DC6AC-E98D-4D83-99FD-59A00BE0356F}" srcOrd="0" destOrd="0" presId="urn:microsoft.com/office/officeart/2005/8/layout/hierarchy2"/>
    <dgm:cxn modelId="{0441DC5A-5821-4483-9DCD-DE2F482DEF85}" type="presParOf" srcId="{6EADC744-E35E-4FC9-8FD8-A9AFFF1A101B}" destId="{57D2375E-5158-4745-8062-05CB9F092F59}" srcOrd="1" destOrd="0" presId="urn:microsoft.com/office/officeart/2005/8/layout/hierarchy2"/>
    <dgm:cxn modelId="{53BA5D16-9A07-4249-9284-3ED53AF37F12}" type="presParOf" srcId="{57D2375E-5158-4745-8062-05CB9F092F59}" destId="{295DDA40-3F48-4B19-B9C2-9D63730E3BF3}" srcOrd="0" destOrd="0" presId="urn:microsoft.com/office/officeart/2005/8/layout/hierarchy2"/>
    <dgm:cxn modelId="{C9B086E2-F8F5-41EA-95B4-07F7C804CD5E}" type="presParOf" srcId="{295DDA40-3F48-4B19-B9C2-9D63730E3BF3}" destId="{E2206B02-9751-4B90-918E-B1C58AC0B5C5}" srcOrd="0" destOrd="0" presId="urn:microsoft.com/office/officeart/2005/8/layout/hierarchy2"/>
    <dgm:cxn modelId="{50442798-A2BE-44F7-9236-3E4CE75E586F}" type="presParOf" srcId="{57D2375E-5158-4745-8062-05CB9F092F59}" destId="{7463FFE4-FB67-4FFE-8D98-D542091F3DE7}" srcOrd="1" destOrd="0" presId="urn:microsoft.com/office/officeart/2005/8/layout/hierarchy2"/>
    <dgm:cxn modelId="{71091D1A-B100-4D21-81FE-D78BCFF8E87D}" type="presParOf" srcId="{7463FFE4-FB67-4FFE-8D98-D542091F3DE7}" destId="{5AC783D5-4AEA-4A90-BD8F-E220DF586D34}" srcOrd="0" destOrd="0" presId="urn:microsoft.com/office/officeart/2005/8/layout/hierarchy2"/>
    <dgm:cxn modelId="{3BFE2A6C-B70C-4CA7-B8D7-C73FF1D9CDAF}" type="presParOf" srcId="{7463FFE4-FB67-4FFE-8D98-D542091F3DE7}" destId="{EF236D0D-E822-4839-AF67-9EA818508442}" srcOrd="1" destOrd="0" presId="urn:microsoft.com/office/officeart/2005/8/layout/hierarchy2"/>
    <dgm:cxn modelId="{0B70517F-4E95-4359-8C46-B39B6F2F15E0}" type="presParOf" srcId="{EF236D0D-E822-4839-AF67-9EA818508442}" destId="{4B545E93-5B16-424D-B95F-FBCD9CD006A7}" srcOrd="0" destOrd="0" presId="urn:microsoft.com/office/officeart/2005/8/layout/hierarchy2"/>
    <dgm:cxn modelId="{6C4C40D4-37EF-4023-8FB7-74F754A4B0C3}" type="presParOf" srcId="{4B545E93-5B16-424D-B95F-FBCD9CD006A7}" destId="{4F2B5877-151A-4D0F-8DF3-6FA83728A842}" srcOrd="0" destOrd="0" presId="urn:microsoft.com/office/officeart/2005/8/layout/hierarchy2"/>
    <dgm:cxn modelId="{714EED49-BF21-4E6B-B3EA-0A6ABED0FE31}" type="presParOf" srcId="{EF236D0D-E822-4839-AF67-9EA818508442}" destId="{6706CE0E-5CAC-4EB5-8607-EF46DED41E36}" srcOrd="1" destOrd="0" presId="urn:microsoft.com/office/officeart/2005/8/layout/hierarchy2"/>
    <dgm:cxn modelId="{9848A1A7-6F8D-472F-9887-B612102E39D3}" type="presParOf" srcId="{6706CE0E-5CAC-4EB5-8607-EF46DED41E36}" destId="{BEF47B32-082F-4B39-A66A-EDC6E53852EC}" srcOrd="0" destOrd="0" presId="urn:microsoft.com/office/officeart/2005/8/layout/hierarchy2"/>
    <dgm:cxn modelId="{12CD6083-9451-49EC-BC1B-178EEBBEC278}" type="presParOf" srcId="{6706CE0E-5CAC-4EB5-8607-EF46DED41E36}" destId="{945CD4A7-C13D-4A9D-A591-B576E1340AC1}" srcOrd="1" destOrd="0" presId="urn:microsoft.com/office/officeart/2005/8/layout/hierarchy2"/>
    <dgm:cxn modelId="{44E0F24D-875C-4B93-A0B2-4F77301DC039}" type="presParOf" srcId="{EF236D0D-E822-4839-AF67-9EA818508442}" destId="{C72C4C7F-1C13-45AD-9EF3-28FF18AD0E77}" srcOrd="2" destOrd="0" presId="urn:microsoft.com/office/officeart/2005/8/layout/hierarchy2"/>
    <dgm:cxn modelId="{683A2FEF-693D-4CFB-B652-4AC4748AE1D8}" type="presParOf" srcId="{C72C4C7F-1C13-45AD-9EF3-28FF18AD0E77}" destId="{96BB9DB9-49D6-4627-9521-F7313E7C1F10}" srcOrd="0" destOrd="0" presId="urn:microsoft.com/office/officeart/2005/8/layout/hierarchy2"/>
    <dgm:cxn modelId="{66494334-1909-4081-99A4-38E8F01A9016}" type="presParOf" srcId="{EF236D0D-E822-4839-AF67-9EA818508442}" destId="{C4CAAD7C-8B8D-4261-B626-E0101174742B}" srcOrd="3" destOrd="0" presId="urn:microsoft.com/office/officeart/2005/8/layout/hierarchy2"/>
    <dgm:cxn modelId="{04873CF6-2B24-4414-B362-4FE3DF1673CD}" type="presParOf" srcId="{C4CAAD7C-8B8D-4261-B626-E0101174742B}" destId="{8A312B28-7360-4068-A60B-B21A64CCF156}" srcOrd="0" destOrd="0" presId="urn:microsoft.com/office/officeart/2005/8/layout/hierarchy2"/>
    <dgm:cxn modelId="{C054003E-8632-4EDE-8E17-C25644FD7265}" type="presParOf" srcId="{C4CAAD7C-8B8D-4261-B626-E0101174742B}" destId="{588C4C1E-AAEF-465F-81B9-568594692F9D}" srcOrd="1" destOrd="0" presId="urn:microsoft.com/office/officeart/2005/8/layout/hierarchy2"/>
    <dgm:cxn modelId="{A18EC0FA-29AF-4E01-B716-FFC9CF4544D8}" type="presParOf" srcId="{57D2375E-5158-4745-8062-05CB9F092F59}" destId="{49F44611-2C70-4C3B-8718-BC9E781C0A24}" srcOrd="2" destOrd="0" presId="urn:microsoft.com/office/officeart/2005/8/layout/hierarchy2"/>
    <dgm:cxn modelId="{DE7F8108-6A7C-4B75-8B52-5496304C30E4}" type="presParOf" srcId="{49F44611-2C70-4C3B-8718-BC9E781C0A24}" destId="{E6B670B5-1C5F-4983-8F18-87D29C633414}" srcOrd="0" destOrd="0" presId="urn:microsoft.com/office/officeart/2005/8/layout/hierarchy2"/>
    <dgm:cxn modelId="{8D5001CC-94C2-452E-A272-60CE316CCAC5}" type="presParOf" srcId="{57D2375E-5158-4745-8062-05CB9F092F59}" destId="{CF21EEC5-49C8-470B-B4AD-45CA7DCF2A14}" srcOrd="3" destOrd="0" presId="urn:microsoft.com/office/officeart/2005/8/layout/hierarchy2"/>
    <dgm:cxn modelId="{7681487B-F8C1-4ED0-BC44-257546D47204}" type="presParOf" srcId="{CF21EEC5-49C8-470B-B4AD-45CA7DCF2A14}" destId="{4ACA3283-1DD7-4593-9E23-908EEF925213}" srcOrd="0" destOrd="0" presId="urn:microsoft.com/office/officeart/2005/8/layout/hierarchy2"/>
    <dgm:cxn modelId="{8347544C-B6A1-40C4-BC76-0E74BA8C4693}" type="presParOf" srcId="{CF21EEC5-49C8-470B-B4AD-45CA7DCF2A14}" destId="{16CB80C7-D53E-47F6-A7E8-7B06C38F24F8}" srcOrd="1" destOrd="0" presId="urn:microsoft.com/office/officeart/2005/8/layout/hierarchy2"/>
    <dgm:cxn modelId="{B1194DF0-47E3-4D95-A4FA-CED8277C4E16}" type="presParOf" srcId="{16CB80C7-D53E-47F6-A7E8-7B06C38F24F8}" destId="{214807DA-C1EC-41BC-85C8-2856649B89AD}" srcOrd="0" destOrd="0" presId="urn:microsoft.com/office/officeart/2005/8/layout/hierarchy2"/>
    <dgm:cxn modelId="{7016133C-3AE0-4662-8B1E-0E31E4A95113}" type="presParOf" srcId="{214807DA-C1EC-41BC-85C8-2856649B89AD}" destId="{BEB31FBC-B08F-4F88-AB4B-90948F230B08}" srcOrd="0" destOrd="0" presId="urn:microsoft.com/office/officeart/2005/8/layout/hierarchy2"/>
    <dgm:cxn modelId="{56CD7AD3-3614-4A05-BB1C-02A0C803ED17}" type="presParOf" srcId="{16CB80C7-D53E-47F6-A7E8-7B06C38F24F8}" destId="{04C14A31-294A-438C-8B30-302D7C45B93D}" srcOrd="1" destOrd="0" presId="urn:microsoft.com/office/officeart/2005/8/layout/hierarchy2"/>
    <dgm:cxn modelId="{5EECF57C-D6ED-4C64-9384-82D8325C978D}" type="presParOf" srcId="{04C14A31-294A-438C-8B30-302D7C45B93D}" destId="{D4C23F50-D670-4C10-8346-4F732874CA63}" srcOrd="0" destOrd="0" presId="urn:microsoft.com/office/officeart/2005/8/layout/hierarchy2"/>
    <dgm:cxn modelId="{4A50613F-D1DD-4821-829A-EA39966CB207}" type="presParOf" srcId="{04C14A31-294A-438C-8B30-302D7C45B93D}" destId="{7AF2DCA6-75E6-4CE6-BC9A-A326AC980CEE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03BBE47-E736-4DAD-860B-5364BDCE2D3A}" type="doc">
      <dgm:prSet loTypeId="urn:microsoft.com/office/officeart/2005/8/layout/equation1" loCatId="relationship" qsTypeId="urn:microsoft.com/office/officeart/2005/8/quickstyle/3d5" qsCatId="3D" csTypeId="urn:microsoft.com/office/officeart/2005/8/colors/accent1_2" csCatId="accent1" phldr="1"/>
      <dgm:spPr/>
    </dgm:pt>
    <dgm:pt modelId="{A067AC58-69C3-4224-9F72-751028E32E9D}">
      <dgm:prSet phldrT="[Text]" custT="1"/>
      <dgm:spPr/>
      <dgm:t>
        <a:bodyPr/>
        <a:lstStyle/>
        <a:p>
          <a:r>
            <a:rPr lang="fr-MA" sz="1600" b="1" dirty="0" smtClean="0"/>
            <a:t>taille de la base de données</a:t>
          </a:r>
          <a:endParaRPr lang="fr-FR" sz="1600" b="1" dirty="0"/>
        </a:p>
      </dgm:t>
    </dgm:pt>
    <dgm:pt modelId="{29AE5AE7-DE11-44D9-B317-F3C37173443C}" type="parTrans" cxnId="{4FAD0B41-DB59-4005-AC6A-311BE2CFA8E6}">
      <dgm:prSet/>
      <dgm:spPr/>
      <dgm:t>
        <a:bodyPr/>
        <a:lstStyle/>
        <a:p>
          <a:endParaRPr lang="fr-FR"/>
        </a:p>
      </dgm:t>
    </dgm:pt>
    <dgm:pt modelId="{D28BB4D2-98CC-433C-A43E-D63D46844C32}" type="sibTrans" cxnId="{4FAD0B41-DB59-4005-AC6A-311BE2CFA8E6}">
      <dgm:prSet/>
      <dgm:spPr/>
      <dgm:t>
        <a:bodyPr/>
        <a:lstStyle/>
        <a:p>
          <a:endParaRPr lang="fr-FR"/>
        </a:p>
      </dgm:t>
    </dgm:pt>
    <dgm:pt modelId="{9CE6DBAB-5154-4D06-9A74-55E900C3BE30}">
      <dgm:prSet phldrT="[Text]" custT="1"/>
      <dgm:spPr/>
      <dgm:t>
        <a:bodyPr/>
        <a:lstStyle/>
        <a:p>
          <a:r>
            <a:rPr lang="fr-MA" sz="1400" b="1" dirty="0" smtClean="0"/>
            <a:t>le nombre d'opérations appliquées sur les images</a:t>
          </a:r>
          <a:endParaRPr lang="fr-FR" sz="1400" b="1" dirty="0"/>
        </a:p>
      </dgm:t>
    </dgm:pt>
    <dgm:pt modelId="{164004E5-9C1C-419B-BEDE-4BF816D7E995}" type="parTrans" cxnId="{25404FFA-2FC2-405E-8505-C1ECDDAFE68B}">
      <dgm:prSet/>
      <dgm:spPr/>
      <dgm:t>
        <a:bodyPr/>
        <a:lstStyle/>
        <a:p>
          <a:endParaRPr lang="fr-FR"/>
        </a:p>
      </dgm:t>
    </dgm:pt>
    <dgm:pt modelId="{3C26968A-D4D0-406D-9306-611EFE624808}" type="sibTrans" cxnId="{25404FFA-2FC2-405E-8505-C1ECDDAFE68B}">
      <dgm:prSet/>
      <dgm:spPr/>
      <dgm:t>
        <a:bodyPr/>
        <a:lstStyle/>
        <a:p>
          <a:endParaRPr lang="fr-FR"/>
        </a:p>
      </dgm:t>
    </dgm:pt>
    <dgm:pt modelId="{04343C16-7664-4511-B53D-C9F540C44568}">
      <dgm:prSet phldrT="[Text]"/>
      <dgm:spPr/>
      <dgm:t>
        <a:bodyPr/>
        <a:lstStyle/>
        <a:p>
          <a:r>
            <a:rPr lang="fr-MA" b="1" dirty="0" smtClean="0"/>
            <a:t>le nombre d'images finale avec lesquelles nous entrainons le modèle</a:t>
          </a:r>
          <a:endParaRPr lang="fr-FR" b="1" dirty="0"/>
        </a:p>
      </dgm:t>
    </dgm:pt>
    <dgm:pt modelId="{43FE3FC8-AF1A-458A-B483-4EB6EFC765AB}" type="parTrans" cxnId="{E90827F1-FA62-40CC-B60D-E8ACEFCAA017}">
      <dgm:prSet/>
      <dgm:spPr/>
      <dgm:t>
        <a:bodyPr/>
        <a:lstStyle/>
        <a:p>
          <a:endParaRPr lang="fr-FR"/>
        </a:p>
      </dgm:t>
    </dgm:pt>
    <dgm:pt modelId="{58D54128-763F-4E98-A26E-F906AA5D7091}" type="sibTrans" cxnId="{E90827F1-FA62-40CC-B60D-E8ACEFCAA017}">
      <dgm:prSet/>
      <dgm:spPr/>
      <dgm:t>
        <a:bodyPr/>
        <a:lstStyle/>
        <a:p>
          <a:endParaRPr lang="fr-FR"/>
        </a:p>
      </dgm:t>
    </dgm:pt>
    <dgm:pt modelId="{42E20E6F-30FF-4D21-92A5-96E027EEC4F9}" type="pres">
      <dgm:prSet presAssocID="{903BBE47-E736-4DAD-860B-5364BDCE2D3A}" presName="linearFlow" presStyleCnt="0">
        <dgm:presLayoutVars>
          <dgm:dir/>
          <dgm:resizeHandles val="exact"/>
        </dgm:presLayoutVars>
      </dgm:prSet>
      <dgm:spPr/>
    </dgm:pt>
    <dgm:pt modelId="{2F57FC81-F35D-45E4-A397-4859F85B51F0}" type="pres">
      <dgm:prSet presAssocID="{A067AC58-69C3-4224-9F72-751028E32E9D}" presName="node" presStyleLbl="node1" presStyleIdx="0" presStyleCnt="3" custScaleX="129047" custScaleY="106360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B9EDF60-F397-4492-BBA6-BA5BFFDE3A6C}" type="pres">
      <dgm:prSet presAssocID="{D28BB4D2-98CC-433C-A43E-D63D46844C32}" presName="spacerL" presStyleCnt="0"/>
      <dgm:spPr/>
    </dgm:pt>
    <dgm:pt modelId="{CD3FD39A-A531-40A4-A479-F9CDE3BF4808}" type="pres">
      <dgm:prSet presAssocID="{D28BB4D2-98CC-433C-A43E-D63D46844C32}" presName="sibTrans" presStyleLbl="sibTrans2D1" presStyleIdx="0" presStyleCnt="2" custAng="2553604"/>
      <dgm:spPr/>
      <dgm:t>
        <a:bodyPr/>
        <a:lstStyle/>
        <a:p>
          <a:endParaRPr lang="fr-FR"/>
        </a:p>
      </dgm:t>
    </dgm:pt>
    <dgm:pt modelId="{CDA92571-3D5F-476B-8B7A-E40BBDB493BA}" type="pres">
      <dgm:prSet presAssocID="{D28BB4D2-98CC-433C-A43E-D63D46844C32}" presName="spacerR" presStyleCnt="0"/>
      <dgm:spPr/>
    </dgm:pt>
    <dgm:pt modelId="{9BC6D99F-9640-4E5A-B42A-C3245301D6B1}" type="pres">
      <dgm:prSet presAssocID="{9CE6DBAB-5154-4D06-9A74-55E900C3BE30}" presName="node" presStyleLbl="node1" presStyleIdx="1" presStyleCnt="3" custScaleX="120134" custScaleY="104706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417975C-3B41-4167-AEFF-4642725E0DA5}" type="pres">
      <dgm:prSet presAssocID="{3C26968A-D4D0-406D-9306-611EFE624808}" presName="spacerL" presStyleCnt="0"/>
      <dgm:spPr/>
    </dgm:pt>
    <dgm:pt modelId="{F2A089CD-C0FE-4E03-A7AD-34E68990278A}" type="pres">
      <dgm:prSet presAssocID="{3C26968A-D4D0-406D-9306-611EFE624808}" presName="sibTrans" presStyleLbl="sibTrans2D1" presStyleIdx="1" presStyleCnt="2"/>
      <dgm:spPr/>
      <dgm:t>
        <a:bodyPr/>
        <a:lstStyle/>
        <a:p>
          <a:endParaRPr lang="fr-FR"/>
        </a:p>
      </dgm:t>
    </dgm:pt>
    <dgm:pt modelId="{BC9323B7-2C2E-4411-B9C3-6436DB57EDBB}" type="pres">
      <dgm:prSet presAssocID="{3C26968A-D4D0-406D-9306-611EFE624808}" presName="spacerR" presStyleCnt="0"/>
      <dgm:spPr/>
    </dgm:pt>
    <dgm:pt modelId="{F450E586-00D2-4368-84BC-5AC7E7ECB0B9}" type="pres">
      <dgm:prSet presAssocID="{04343C16-7664-4511-B53D-C9F540C44568}" presName="node" presStyleLbl="node1" presStyleIdx="2" presStyleCnt="3" custScaleX="141655" custScaleY="10228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C22FC885-4EC1-493E-9299-881F2E88D3C0}" type="presOf" srcId="{903BBE47-E736-4DAD-860B-5364BDCE2D3A}" destId="{42E20E6F-30FF-4D21-92A5-96E027EEC4F9}" srcOrd="0" destOrd="0" presId="urn:microsoft.com/office/officeart/2005/8/layout/equation1"/>
    <dgm:cxn modelId="{A045C398-AC1D-4DF0-8765-29DA891743C7}" type="presOf" srcId="{3C26968A-D4D0-406D-9306-611EFE624808}" destId="{F2A089CD-C0FE-4E03-A7AD-34E68990278A}" srcOrd="0" destOrd="0" presId="urn:microsoft.com/office/officeart/2005/8/layout/equation1"/>
    <dgm:cxn modelId="{E90827F1-FA62-40CC-B60D-E8ACEFCAA017}" srcId="{903BBE47-E736-4DAD-860B-5364BDCE2D3A}" destId="{04343C16-7664-4511-B53D-C9F540C44568}" srcOrd="2" destOrd="0" parTransId="{43FE3FC8-AF1A-458A-B483-4EB6EFC765AB}" sibTransId="{58D54128-763F-4E98-A26E-F906AA5D7091}"/>
    <dgm:cxn modelId="{25404FFA-2FC2-405E-8505-C1ECDDAFE68B}" srcId="{903BBE47-E736-4DAD-860B-5364BDCE2D3A}" destId="{9CE6DBAB-5154-4D06-9A74-55E900C3BE30}" srcOrd="1" destOrd="0" parTransId="{164004E5-9C1C-419B-BEDE-4BF816D7E995}" sibTransId="{3C26968A-D4D0-406D-9306-611EFE624808}"/>
    <dgm:cxn modelId="{4FAD0B41-DB59-4005-AC6A-311BE2CFA8E6}" srcId="{903BBE47-E736-4DAD-860B-5364BDCE2D3A}" destId="{A067AC58-69C3-4224-9F72-751028E32E9D}" srcOrd="0" destOrd="0" parTransId="{29AE5AE7-DE11-44D9-B317-F3C37173443C}" sibTransId="{D28BB4D2-98CC-433C-A43E-D63D46844C32}"/>
    <dgm:cxn modelId="{B7F49D30-3016-4733-A1B0-8DA37B90B60A}" type="presOf" srcId="{D28BB4D2-98CC-433C-A43E-D63D46844C32}" destId="{CD3FD39A-A531-40A4-A479-F9CDE3BF4808}" srcOrd="0" destOrd="0" presId="urn:microsoft.com/office/officeart/2005/8/layout/equation1"/>
    <dgm:cxn modelId="{BC74AE33-C0A4-40A2-89DE-7EEF79FDEE23}" type="presOf" srcId="{9CE6DBAB-5154-4D06-9A74-55E900C3BE30}" destId="{9BC6D99F-9640-4E5A-B42A-C3245301D6B1}" srcOrd="0" destOrd="0" presId="urn:microsoft.com/office/officeart/2005/8/layout/equation1"/>
    <dgm:cxn modelId="{5BD80C8E-5EA8-4886-A3A2-D11EB903DEDB}" type="presOf" srcId="{A067AC58-69C3-4224-9F72-751028E32E9D}" destId="{2F57FC81-F35D-45E4-A397-4859F85B51F0}" srcOrd="0" destOrd="0" presId="urn:microsoft.com/office/officeart/2005/8/layout/equation1"/>
    <dgm:cxn modelId="{B00A2EFC-57E1-446B-AE86-CA6E753AAE27}" type="presOf" srcId="{04343C16-7664-4511-B53D-C9F540C44568}" destId="{F450E586-00D2-4368-84BC-5AC7E7ECB0B9}" srcOrd="0" destOrd="0" presId="urn:microsoft.com/office/officeart/2005/8/layout/equation1"/>
    <dgm:cxn modelId="{7878E1AE-3602-4D7A-B65E-197A1B7491C2}" type="presParOf" srcId="{42E20E6F-30FF-4D21-92A5-96E027EEC4F9}" destId="{2F57FC81-F35D-45E4-A397-4859F85B51F0}" srcOrd="0" destOrd="0" presId="urn:microsoft.com/office/officeart/2005/8/layout/equation1"/>
    <dgm:cxn modelId="{06230E7D-27FC-455F-BCBA-985A1076DC98}" type="presParOf" srcId="{42E20E6F-30FF-4D21-92A5-96E027EEC4F9}" destId="{1B9EDF60-F397-4492-BBA6-BA5BFFDE3A6C}" srcOrd="1" destOrd="0" presId="urn:microsoft.com/office/officeart/2005/8/layout/equation1"/>
    <dgm:cxn modelId="{FF360E11-942E-451C-9A80-36A3F7C027A6}" type="presParOf" srcId="{42E20E6F-30FF-4D21-92A5-96E027EEC4F9}" destId="{CD3FD39A-A531-40A4-A479-F9CDE3BF4808}" srcOrd="2" destOrd="0" presId="urn:microsoft.com/office/officeart/2005/8/layout/equation1"/>
    <dgm:cxn modelId="{A200E25B-173C-433E-B742-B60EC777746B}" type="presParOf" srcId="{42E20E6F-30FF-4D21-92A5-96E027EEC4F9}" destId="{CDA92571-3D5F-476B-8B7A-E40BBDB493BA}" srcOrd="3" destOrd="0" presId="urn:microsoft.com/office/officeart/2005/8/layout/equation1"/>
    <dgm:cxn modelId="{A95405D9-A359-4596-B805-B78DDA8AC2A9}" type="presParOf" srcId="{42E20E6F-30FF-4D21-92A5-96E027EEC4F9}" destId="{9BC6D99F-9640-4E5A-B42A-C3245301D6B1}" srcOrd="4" destOrd="0" presId="urn:microsoft.com/office/officeart/2005/8/layout/equation1"/>
    <dgm:cxn modelId="{E5DB9E37-34F3-4F3A-B689-0C711B3D3256}" type="presParOf" srcId="{42E20E6F-30FF-4D21-92A5-96E027EEC4F9}" destId="{1417975C-3B41-4167-AEFF-4642725E0DA5}" srcOrd="5" destOrd="0" presId="urn:microsoft.com/office/officeart/2005/8/layout/equation1"/>
    <dgm:cxn modelId="{F811DE88-1A1E-40D3-926A-7FFB666FCF6B}" type="presParOf" srcId="{42E20E6F-30FF-4D21-92A5-96E027EEC4F9}" destId="{F2A089CD-C0FE-4E03-A7AD-34E68990278A}" srcOrd="6" destOrd="0" presId="urn:microsoft.com/office/officeart/2005/8/layout/equation1"/>
    <dgm:cxn modelId="{DD9CF9D1-95DA-465C-BD19-9E326B8EBD57}" type="presParOf" srcId="{42E20E6F-30FF-4D21-92A5-96E027EEC4F9}" destId="{BC9323B7-2C2E-4411-B9C3-6436DB57EDBB}" srcOrd="7" destOrd="0" presId="urn:microsoft.com/office/officeart/2005/8/layout/equation1"/>
    <dgm:cxn modelId="{4051713E-364E-4421-B522-2A8BF1CD7F6D}" type="presParOf" srcId="{42E20E6F-30FF-4D21-92A5-96E027EEC4F9}" destId="{F450E586-00D2-4368-84BC-5AC7E7ECB0B9}" srcOrd="8" destOrd="0" presId="urn:microsoft.com/office/officeart/2005/8/layout/equati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equation1">
  <dgm:title val=""/>
  <dgm:desc val=""/>
  <dgm:catLst>
    <dgm:cat type="relationship" pri="17000"/>
    <dgm:cat type="process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choose name="Name0">
      <dgm:if name="Name1" func="var" arg="dir" op="equ" val="norm">
        <dgm:alg type="lin">
          <dgm:param type="fallback" val="2D"/>
        </dgm:alg>
      </dgm:if>
      <dgm:else name="Name2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fact="0.58"/>
      <dgm:constr type="primFontSz" for="ch" ptType="node" op="equ" val="65"/>
      <dgm:constr type="primFontSz" for="ch" ptType="sibTrans" op="equ" val="55"/>
      <dgm:constr type="primFontSz" for="ch" ptType="sibTrans" refType="primFontSz" refFor="ch" refPtType="node" op="lte" fact="0.8"/>
      <dgm:constr type="w" for="ch" forName="spacerL" refType="w" refFor="ch" refPtType="sibTrans" fact="0.14"/>
      <dgm:constr type="w" for="ch" forName="spacerR" refType="w" refFor="ch" refPtType="sibTrans" fact="0.14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pacerL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ibTrans">
          <dgm:alg type="tx"/>
          <dgm:choose name="Name3">
            <dgm:if name="Name4" axis="followSib" ptType="sibTrans" func="cnt" op="equ" val="0">
              <dgm:shape xmlns:r="http://schemas.openxmlformats.org/officeDocument/2006/relationships" type="mathEqual" r:blip="">
                <dgm:adjLst/>
              </dgm:shape>
            </dgm:if>
            <dgm:else name="Name5">
              <dgm:shape xmlns:r="http://schemas.openxmlformats.org/officeDocument/2006/relationships" type="mathPlus" r:blip="">
                <dgm:adjLst/>
              </dgm:shape>
            </dgm:else>
          </dgm:choose>
          <dgm:presOf axis="self"/>
          <dgm:constrLst>
            <dgm:constr type="h" refType="w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  <dgm:layoutNode name="spacerR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70362876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9" name="Google Shape;2879;gf11272de0f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0" name="Google Shape;2880;gf11272de0f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50718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1" name="Google Shape;2821;gedfa3e31c0_2_203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2" name="Google Shape;2822;gedfa3e31c0_2_203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80020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1" name="Google Shape;2821;gedfa3e31c0_2_203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2" name="Google Shape;2822;gedfa3e31c0_2_203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8147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7" name="Google Shape;3007;gedfa3e31c0_2_20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8" name="Google Shape;3008;gedfa3e31c0_2_20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29538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1" name="Google Shape;2821;gedfa3e31c0_2_203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2" name="Google Shape;2822;gedfa3e31c0_2_203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03498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5" name="Google Shape;3155;gedfa3e31c0_2_196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6" name="Google Shape;3156;gedfa3e31c0_2_196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45514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5" name="Google Shape;3155;gedfa3e31c0_2_196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6" name="Google Shape;3156;gedfa3e31c0_2_196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980570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5" name="Google Shape;3155;gedfa3e31c0_2_196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6" name="Google Shape;3156;gedfa3e31c0_2_196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55619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5" name="Google Shape;3155;gedfa3e31c0_2_196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6" name="Google Shape;3156;gedfa3e31c0_2_196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98766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5" name="Google Shape;3155;gedfa3e31c0_2_196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6" name="Google Shape;3156;gedfa3e31c0_2_196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743552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4" name="Google Shape;3104;gedfa3e31c0_2_193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5" name="Google Shape;3105;gedfa3e31c0_2_193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877952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9" name="Google Shape;2769;gedfa3e31c0_2_205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0" name="Google Shape;2770;gedfa3e31c0_2_205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691333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9" name="Google Shape;2769;gedfa3e31c0_2_205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0" name="Google Shape;2770;gedfa3e31c0_2_205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63282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9" name="Google Shape;2769;gedfa3e31c0_2_205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0" name="Google Shape;2770;gedfa3e31c0_2_205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76879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6" name="Google Shape;3636;gedfa3e31c0_2_208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7" name="Google Shape;3637;gedfa3e31c0_2_208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21259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8" name="Google Shape;4008;gedfa3e31c0_2_208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9" name="Google Shape;4009;gedfa3e31c0_2_208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657516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5" name="Google Shape;3155;gedfa3e31c0_2_196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6" name="Google Shape;3156;gedfa3e31c0_2_196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72315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0" name="Google Shape;4200;gedfa3e31c0_2_209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1" name="Google Shape;4201;gedfa3e31c0_2_209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146374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5" name="Google Shape;3155;gedfa3e31c0_2_196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6" name="Google Shape;3156;gedfa3e31c0_2_196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36696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3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129" name="Google Shape;129;p3"/>
            <p:cNvSpPr/>
            <p:nvPr/>
          </p:nvSpPr>
          <p:spPr>
            <a:xfrm>
              <a:off x="597550" y="4893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3"/>
            <p:cNvSpPr/>
            <p:nvPr/>
          </p:nvSpPr>
          <p:spPr>
            <a:xfrm>
              <a:off x="597550" y="4780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3"/>
            <p:cNvSpPr/>
            <p:nvPr/>
          </p:nvSpPr>
          <p:spPr>
            <a:xfrm>
              <a:off x="597550" y="46671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3"/>
            <p:cNvSpPr/>
            <p:nvPr/>
          </p:nvSpPr>
          <p:spPr>
            <a:xfrm>
              <a:off x="597550" y="4553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3"/>
            <p:cNvSpPr/>
            <p:nvPr/>
          </p:nvSpPr>
          <p:spPr>
            <a:xfrm>
              <a:off x="597550" y="4441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3"/>
            <p:cNvSpPr/>
            <p:nvPr/>
          </p:nvSpPr>
          <p:spPr>
            <a:xfrm>
              <a:off x="597550" y="4328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3"/>
            <p:cNvSpPr/>
            <p:nvPr/>
          </p:nvSpPr>
          <p:spPr>
            <a:xfrm>
              <a:off x="597550" y="42150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3"/>
            <p:cNvSpPr/>
            <p:nvPr/>
          </p:nvSpPr>
          <p:spPr>
            <a:xfrm>
              <a:off x="597550" y="4101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3"/>
            <p:cNvSpPr/>
            <p:nvPr/>
          </p:nvSpPr>
          <p:spPr>
            <a:xfrm>
              <a:off x="597550" y="3988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3"/>
            <p:cNvSpPr/>
            <p:nvPr/>
          </p:nvSpPr>
          <p:spPr>
            <a:xfrm>
              <a:off x="597550" y="3875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3"/>
            <p:cNvSpPr/>
            <p:nvPr/>
          </p:nvSpPr>
          <p:spPr>
            <a:xfrm>
              <a:off x="597550" y="3762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3"/>
            <p:cNvSpPr/>
            <p:nvPr/>
          </p:nvSpPr>
          <p:spPr>
            <a:xfrm>
              <a:off x="597550" y="36496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3"/>
            <p:cNvSpPr/>
            <p:nvPr/>
          </p:nvSpPr>
          <p:spPr>
            <a:xfrm>
              <a:off x="597550" y="35364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3"/>
            <p:cNvSpPr/>
            <p:nvPr/>
          </p:nvSpPr>
          <p:spPr>
            <a:xfrm>
              <a:off x="597550" y="34232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3"/>
            <p:cNvSpPr/>
            <p:nvPr/>
          </p:nvSpPr>
          <p:spPr>
            <a:xfrm>
              <a:off x="597550" y="33100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3"/>
            <p:cNvSpPr/>
            <p:nvPr/>
          </p:nvSpPr>
          <p:spPr>
            <a:xfrm>
              <a:off x="597550" y="31967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3"/>
            <p:cNvSpPr/>
            <p:nvPr/>
          </p:nvSpPr>
          <p:spPr>
            <a:xfrm>
              <a:off x="597550" y="30835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3"/>
            <p:cNvSpPr/>
            <p:nvPr/>
          </p:nvSpPr>
          <p:spPr>
            <a:xfrm>
              <a:off x="597550" y="29703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3"/>
            <p:cNvSpPr/>
            <p:nvPr/>
          </p:nvSpPr>
          <p:spPr>
            <a:xfrm>
              <a:off x="597550" y="28578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3"/>
            <p:cNvSpPr/>
            <p:nvPr/>
          </p:nvSpPr>
          <p:spPr>
            <a:xfrm>
              <a:off x="597550" y="27446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3"/>
            <p:cNvSpPr/>
            <p:nvPr/>
          </p:nvSpPr>
          <p:spPr>
            <a:xfrm>
              <a:off x="597550" y="263140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3"/>
            <p:cNvSpPr/>
            <p:nvPr/>
          </p:nvSpPr>
          <p:spPr>
            <a:xfrm>
              <a:off x="597550" y="251817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3"/>
            <p:cNvSpPr/>
            <p:nvPr/>
          </p:nvSpPr>
          <p:spPr>
            <a:xfrm>
              <a:off x="597550" y="24049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3"/>
            <p:cNvSpPr/>
            <p:nvPr/>
          </p:nvSpPr>
          <p:spPr>
            <a:xfrm>
              <a:off x="597550" y="22917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3"/>
            <p:cNvSpPr/>
            <p:nvPr/>
          </p:nvSpPr>
          <p:spPr>
            <a:xfrm>
              <a:off x="597550" y="21792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3"/>
            <p:cNvSpPr/>
            <p:nvPr/>
          </p:nvSpPr>
          <p:spPr>
            <a:xfrm>
              <a:off x="597550" y="20660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3"/>
            <p:cNvSpPr/>
            <p:nvPr/>
          </p:nvSpPr>
          <p:spPr>
            <a:xfrm>
              <a:off x="597550" y="19528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3"/>
            <p:cNvSpPr/>
            <p:nvPr/>
          </p:nvSpPr>
          <p:spPr>
            <a:xfrm>
              <a:off x="597550" y="1839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3"/>
            <p:cNvSpPr/>
            <p:nvPr/>
          </p:nvSpPr>
          <p:spPr>
            <a:xfrm>
              <a:off x="597550" y="1726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3"/>
            <p:cNvSpPr/>
            <p:nvPr/>
          </p:nvSpPr>
          <p:spPr>
            <a:xfrm>
              <a:off x="597550" y="16131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3"/>
            <p:cNvSpPr/>
            <p:nvPr/>
          </p:nvSpPr>
          <p:spPr>
            <a:xfrm>
              <a:off x="597550" y="1499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3"/>
            <p:cNvSpPr/>
            <p:nvPr/>
          </p:nvSpPr>
          <p:spPr>
            <a:xfrm>
              <a:off x="597550" y="1387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3"/>
            <p:cNvSpPr/>
            <p:nvPr/>
          </p:nvSpPr>
          <p:spPr>
            <a:xfrm>
              <a:off x="597550" y="1274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3"/>
            <p:cNvSpPr/>
            <p:nvPr/>
          </p:nvSpPr>
          <p:spPr>
            <a:xfrm>
              <a:off x="597550" y="11610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3"/>
            <p:cNvSpPr/>
            <p:nvPr/>
          </p:nvSpPr>
          <p:spPr>
            <a:xfrm>
              <a:off x="597550" y="1047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3"/>
            <p:cNvSpPr/>
            <p:nvPr/>
          </p:nvSpPr>
          <p:spPr>
            <a:xfrm>
              <a:off x="597550" y="934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3"/>
            <p:cNvSpPr/>
            <p:nvPr/>
          </p:nvSpPr>
          <p:spPr>
            <a:xfrm>
              <a:off x="597550" y="821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3"/>
            <p:cNvSpPr/>
            <p:nvPr/>
          </p:nvSpPr>
          <p:spPr>
            <a:xfrm>
              <a:off x="597550" y="708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7" name="Google Shape;167;p3"/>
          <p:cNvSpPr txBox="1">
            <a:spLocks noGrp="1"/>
          </p:cNvSpPr>
          <p:nvPr>
            <p:ph type="title"/>
          </p:nvPr>
        </p:nvSpPr>
        <p:spPr>
          <a:xfrm>
            <a:off x="713100" y="2405677"/>
            <a:ext cx="7717800" cy="841800"/>
          </a:xfrm>
          <a:prstGeom prst="rect">
            <a:avLst/>
          </a:prstGeom>
          <a:effectLst>
            <a:outerShdw blurRad="142875" algn="bl" rotWithShape="0">
              <a:schemeClr val="accent2">
                <a:alpha val="4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68" name="Google Shape;168;p3"/>
          <p:cNvSpPr txBox="1">
            <a:spLocks noGrp="1"/>
          </p:cNvSpPr>
          <p:nvPr>
            <p:ph type="subTitle" idx="1"/>
          </p:nvPr>
        </p:nvSpPr>
        <p:spPr>
          <a:xfrm>
            <a:off x="1858650" y="3415877"/>
            <a:ext cx="5426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69" name="Google Shape;169;p3"/>
          <p:cNvSpPr txBox="1">
            <a:spLocks noGrp="1"/>
          </p:cNvSpPr>
          <p:nvPr>
            <p:ph type="title" idx="2" hasCustomPrompt="1"/>
          </p:nvPr>
        </p:nvSpPr>
        <p:spPr>
          <a:xfrm>
            <a:off x="3132448" y="1484973"/>
            <a:ext cx="2879100" cy="920700"/>
          </a:xfrm>
          <a:prstGeom prst="rect">
            <a:avLst/>
          </a:prstGeom>
          <a:effectLst>
            <a:outerShdw blurRad="57150" algn="bl" rotWithShape="0">
              <a:schemeClr val="accen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70" name="Google Shape;170;p3"/>
          <p:cNvSpPr/>
          <p:nvPr/>
        </p:nvSpPr>
        <p:spPr>
          <a:xfrm rot="10800000" flipH="1">
            <a:off x="7847593" y="4125574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1" name="Google Shape;171;p3"/>
          <p:cNvGrpSpPr/>
          <p:nvPr/>
        </p:nvGrpSpPr>
        <p:grpSpPr>
          <a:xfrm rot="-5400000" flipH="1">
            <a:off x="7699352" y="4771133"/>
            <a:ext cx="883262" cy="242091"/>
            <a:chOff x="2300350" y="2601250"/>
            <a:chExt cx="2275275" cy="623625"/>
          </a:xfrm>
        </p:grpSpPr>
        <p:sp>
          <p:nvSpPr>
            <p:cNvPr id="172" name="Google Shape;172;p3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3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3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3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3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3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8" name="Google Shape;178;p3"/>
          <p:cNvSpPr/>
          <p:nvPr/>
        </p:nvSpPr>
        <p:spPr>
          <a:xfrm flipH="1">
            <a:off x="8088870" y="1535679"/>
            <a:ext cx="1994700" cy="681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9" name="Google Shape;179;p3"/>
          <p:cNvGrpSpPr/>
          <p:nvPr/>
        </p:nvGrpSpPr>
        <p:grpSpPr>
          <a:xfrm>
            <a:off x="8658746" y="2349080"/>
            <a:ext cx="1823016" cy="196994"/>
            <a:chOff x="7857346" y="4002005"/>
            <a:chExt cx="1823016" cy="196994"/>
          </a:xfrm>
        </p:grpSpPr>
        <p:sp>
          <p:nvSpPr>
            <p:cNvPr id="180" name="Google Shape;180;p3"/>
            <p:cNvSpPr/>
            <p:nvPr/>
          </p:nvSpPr>
          <p:spPr>
            <a:xfrm>
              <a:off x="7956216" y="4048371"/>
              <a:ext cx="1724145" cy="150627"/>
            </a:xfrm>
            <a:custGeom>
              <a:avLst/>
              <a:gdLst/>
              <a:ahLst/>
              <a:cxnLst/>
              <a:rect l="l" t="t" r="r" b="b"/>
              <a:pathLst>
                <a:path w="55332" h="4834" fill="none" extrusionOk="0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3"/>
            <p:cNvSpPr/>
            <p:nvPr/>
          </p:nvSpPr>
          <p:spPr>
            <a:xfrm>
              <a:off x="7857346" y="400200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3"/>
            <p:cNvSpPr/>
            <p:nvPr/>
          </p:nvSpPr>
          <p:spPr>
            <a:xfrm>
              <a:off x="7882087" y="4026715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3" name="Google Shape;183;p3"/>
          <p:cNvSpPr/>
          <p:nvPr/>
        </p:nvSpPr>
        <p:spPr>
          <a:xfrm rot="5400000">
            <a:off x="8206162" y="-3488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3"/>
          <p:cNvSpPr/>
          <p:nvPr/>
        </p:nvSpPr>
        <p:spPr>
          <a:xfrm>
            <a:off x="16995" y="8506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5" name="Google Shape;185;p3"/>
          <p:cNvGrpSpPr/>
          <p:nvPr/>
        </p:nvGrpSpPr>
        <p:grpSpPr>
          <a:xfrm rot="-5400000">
            <a:off x="338683" y="-295650"/>
            <a:ext cx="302065" cy="1520982"/>
            <a:chOff x="-108754" y="2690919"/>
            <a:chExt cx="302065" cy="1520982"/>
          </a:xfrm>
        </p:grpSpPr>
        <p:sp>
          <p:nvSpPr>
            <p:cNvPr id="186" name="Google Shape;186;p3"/>
            <p:cNvSpPr/>
            <p:nvPr/>
          </p:nvSpPr>
          <p:spPr>
            <a:xfrm>
              <a:off x="-62388" y="2782841"/>
              <a:ext cx="209364" cy="1335580"/>
            </a:xfrm>
            <a:custGeom>
              <a:avLst/>
              <a:gdLst/>
              <a:ahLst/>
              <a:cxnLst/>
              <a:rect l="l" t="t" r="r" b="b"/>
              <a:pathLst>
                <a:path w="6719" h="42862" fill="none" extrusionOk="0">
                  <a:moveTo>
                    <a:pt x="0" y="42862"/>
                  </a:moveTo>
                  <a:lnTo>
                    <a:pt x="0" y="23799"/>
                  </a:lnTo>
                  <a:lnTo>
                    <a:pt x="6718" y="17056"/>
                  </a:lnTo>
                  <a:lnTo>
                    <a:pt x="6718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3"/>
            <p:cNvSpPr/>
            <p:nvPr/>
          </p:nvSpPr>
          <p:spPr>
            <a:xfrm>
              <a:off x="101358" y="2690919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1"/>
                  </a:moveTo>
                  <a:cubicBezTo>
                    <a:pt x="2281" y="1"/>
                    <a:pt x="2951" y="645"/>
                    <a:pt x="2951" y="1463"/>
                  </a:cubicBezTo>
                  <a:cubicBezTo>
                    <a:pt x="2951" y="2281"/>
                    <a:pt x="2281" y="2951"/>
                    <a:pt x="1463" y="2951"/>
                  </a:cubicBezTo>
                  <a:cubicBezTo>
                    <a:pt x="645" y="2951"/>
                    <a:pt x="1" y="2281"/>
                    <a:pt x="1" y="1463"/>
                  </a:cubicBezTo>
                  <a:cubicBezTo>
                    <a:pt x="1" y="645"/>
                    <a:pt x="645" y="1"/>
                    <a:pt x="1463" y="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3"/>
            <p:cNvSpPr/>
            <p:nvPr/>
          </p:nvSpPr>
          <p:spPr>
            <a:xfrm>
              <a:off x="125320" y="2714881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4" y="0"/>
                  </a:moveTo>
                  <a:cubicBezTo>
                    <a:pt x="322" y="0"/>
                    <a:pt x="0" y="322"/>
                    <a:pt x="0" y="694"/>
                  </a:cubicBezTo>
                  <a:cubicBezTo>
                    <a:pt x="0" y="1091"/>
                    <a:pt x="322" y="1388"/>
                    <a:pt x="694" y="1388"/>
                  </a:cubicBezTo>
                  <a:cubicBezTo>
                    <a:pt x="1091" y="1388"/>
                    <a:pt x="1388" y="1091"/>
                    <a:pt x="1388" y="694"/>
                  </a:cubicBezTo>
                  <a:cubicBezTo>
                    <a:pt x="1388" y="322"/>
                    <a:pt x="1091" y="0"/>
                    <a:pt x="6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3"/>
            <p:cNvSpPr/>
            <p:nvPr/>
          </p:nvSpPr>
          <p:spPr>
            <a:xfrm>
              <a:off x="-108754" y="4119948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88" y="0"/>
                  </a:moveTo>
                  <a:cubicBezTo>
                    <a:pt x="2306" y="0"/>
                    <a:pt x="2951" y="670"/>
                    <a:pt x="2951" y="1463"/>
                  </a:cubicBezTo>
                  <a:cubicBezTo>
                    <a:pt x="2951" y="2281"/>
                    <a:pt x="2306" y="2950"/>
                    <a:pt x="1488" y="2950"/>
                  </a:cubicBezTo>
                  <a:cubicBezTo>
                    <a:pt x="670" y="2950"/>
                    <a:pt x="1" y="2281"/>
                    <a:pt x="1" y="1463"/>
                  </a:cubicBezTo>
                  <a:cubicBezTo>
                    <a:pt x="1" y="670"/>
                    <a:pt x="670" y="0"/>
                    <a:pt x="1488" y="0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3"/>
            <p:cNvSpPr/>
            <p:nvPr/>
          </p:nvSpPr>
          <p:spPr>
            <a:xfrm>
              <a:off x="-84013" y="4144658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1" name="Google Shape;191;p3"/>
          <p:cNvGrpSpPr/>
          <p:nvPr/>
        </p:nvGrpSpPr>
        <p:grpSpPr>
          <a:xfrm>
            <a:off x="5134732" y="4950349"/>
            <a:ext cx="1520982" cy="302065"/>
            <a:chOff x="5642557" y="-150670"/>
            <a:chExt cx="1520982" cy="302065"/>
          </a:xfrm>
        </p:grpSpPr>
        <p:sp>
          <p:nvSpPr>
            <p:cNvPr id="192" name="Google Shape;192;p3"/>
            <p:cNvSpPr/>
            <p:nvPr/>
          </p:nvSpPr>
          <p:spPr>
            <a:xfrm>
              <a:off x="5736006" y="-104304"/>
              <a:ext cx="1335611" cy="209364"/>
            </a:xfrm>
            <a:custGeom>
              <a:avLst/>
              <a:gdLst/>
              <a:ahLst/>
              <a:cxnLst/>
              <a:rect l="l" t="t" r="r" b="b"/>
              <a:pathLst>
                <a:path w="42863" h="6719" fill="none" extrusionOk="0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3"/>
            <p:cNvSpPr/>
            <p:nvPr/>
          </p:nvSpPr>
          <p:spPr>
            <a:xfrm>
              <a:off x="7071586" y="59442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3"/>
            <p:cNvSpPr/>
            <p:nvPr/>
          </p:nvSpPr>
          <p:spPr>
            <a:xfrm>
              <a:off x="7095517" y="84152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3"/>
            <p:cNvSpPr/>
            <p:nvPr/>
          </p:nvSpPr>
          <p:spPr>
            <a:xfrm>
              <a:off x="5642557" y="-150670"/>
              <a:ext cx="91953" cy="92732"/>
            </a:xfrm>
            <a:custGeom>
              <a:avLst/>
              <a:gdLst/>
              <a:ahLst/>
              <a:cxnLst/>
              <a:rect l="l" t="t" r="r" b="b"/>
              <a:pathLst>
                <a:path w="2951" h="2976" fill="none" extrusionOk="0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3"/>
            <p:cNvSpPr/>
            <p:nvPr/>
          </p:nvSpPr>
          <p:spPr>
            <a:xfrm>
              <a:off x="5666488" y="-125929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" name="Google Shape;197;p3"/>
          <p:cNvGrpSpPr/>
          <p:nvPr/>
        </p:nvGrpSpPr>
        <p:grpSpPr>
          <a:xfrm>
            <a:off x="8419792" y="3307266"/>
            <a:ext cx="1105976" cy="133969"/>
            <a:chOff x="8183182" y="663852"/>
            <a:chExt cx="1475028" cy="178673"/>
          </a:xfrm>
        </p:grpSpPr>
        <p:grpSp>
          <p:nvGrpSpPr>
            <p:cNvPr id="198" name="Google Shape;198;p3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199" name="Google Shape;199;p3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00;p3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01;p3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202;p3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" name="Google Shape;203;p3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" name="Google Shape;204;p3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05;p3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3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07;p3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208;p3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9" name="Google Shape;209;p3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210" name="Google Shape;210;p3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211;p3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3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3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214;p3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215;p3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216;p3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17;p3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3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219;p3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20" name="Google Shape;220;p3"/>
          <p:cNvSpPr/>
          <p:nvPr/>
        </p:nvSpPr>
        <p:spPr>
          <a:xfrm>
            <a:off x="-1414555" y="4023829"/>
            <a:ext cx="1994700" cy="681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3"/>
          <p:cNvSpPr/>
          <p:nvPr/>
        </p:nvSpPr>
        <p:spPr>
          <a:xfrm>
            <a:off x="-1111455" y="3744529"/>
            <a:ext cx="1994700" cy="681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2" name="Google Shape;222;p3"/>
          <p:cNvGrpSpPr/>
          <p:nvPr/>
        </p:nvGrpSpPr>
        <p:grpSpPr>
          <a:xfrm rot="10800000">
            <a:off x="-155261" y="2431003"/>
            <a:ext cx="883262" cy="242091"/>
            <a:chOff x="2300350" y="2601250"/>
            <a:chExt cx="2275275" cy="623625"/>
          </a:xfrm>
        </p:grpSpPr>
        <p:sp>
          <p:nvSpPr>
            <p:cNvPr id="223" name="Google Shape;223;p3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3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3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3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3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3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3">
    <p:spTree>
      <p:nvGrpSpPr>
        <p:cNvPr id="1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4" name="Google Shape;1064;p14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1065" name="Google Shape;1065;p14"/>
            <p:cNvSpPr/>
            <p:nvPr/>
          </p:nvSpPr>
          <p:spPr>
            <a:xfrm>
              <a:off x="597550" y="4893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14"/>
            <p:cNvSpPr/>
            <p:nvPr/>
          </p:nvSpPr>
          <p:spPr>
            <a:xfrm>
              <a:off x="597550" y="4780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14"/>
            <p:cNvSpPr/>
            <p:nvPr/>
          </p:nvSpPr>
          <p:spPr>
            <a:xfrm>
              <a:off x="597550" y="46671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14"/>
            <p:cNvSpPr/>
            <p:nvPr/>
          </p:nvSpPr>
          <p:spPr>
            <a:xfrm>
              <a:off x="597550" y="4553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14"/>
            <p:cNvSpPr/>
            <p:nvPr/>
          </p:nvSpPr>
          <p:spPr>
            <a:xfrm>
              <a:off x="597550" y="4441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14"/>
            <p:cNvSpPr/>
            <p:nvPr/>
          </p:nvSpPr>
          <p:spPr>
            <a:xfrm>
              <a:off x="597550" y="4328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14"/>
            <p:cNvSpPr/>
            <p:nvPr/>
          </p:nvSpPr>
          <p:spPr>
            <a:xfrm>
              <a:off x="597550" y="42150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14"/>
            <p:cNvSpPr/>
            <p:nvPr/>
          </p:nvSpPr>
          <p:spPr>
            <a:xfrm>
              <a:off x="597550" y="4101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14"/>
            <p:cNvSpPr/>
            <p:nvPr/>
          </p:nvSpPr>
          <p:spPr>
            <a:xfrm>
              <a:off x="597550" y="3988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14"/>
            <p:cNvSpPr/>
            <p:nvPr/>
          </p:nvSpPr>
          <p:spPr>
            <a:xfrm>
              <a:off x="597550" y="3875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14"/>
            <p:cNvSpPr/>
            <p:nvPr/>
          </p:nvSpPr>
          <p:spPr>
            <a:xfrm>
              <a:off x="597550" y="3762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14"/>
            <p:cNvSpPr/>
            <p:nvPr/>
          </p:nvSpPr>
          <p:spPr>
            <a:xfrm>
              <a:off x="597550" y="36496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14"/>
            <p:cNvSpPr/>
            <p:nvPr/>
          </p:nvSpPr>
          <p:spPr>
            <a:xfrm>
              <a:off x="597550" y="35364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14"/>
            <p:cNvSpPr/>
            <p:nvPr/>
          </p:nvSpPr>
          <p:spPr>
            <a:xfrm>
              <a:off x="597550" y="34232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14"/>
            <p:cNvSpPr/>
            <p:nvPr/>
          </p:nvSpPr>
          <p:spPr>
            <a:xfrm>
              <a:off x="597550" y="33100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14"/>
            <p:cNvSpPr/>
            <p:nvPr/>
          </p:nvSpPr>
          <p:spPr>
            <a:xfrm>
              <a:off x="597550" y="31967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14"/>
            <p:cNvSpPr/>
            <p:nvPr/>
          </p:nvSpPr>
          <p:spPr>
            <a:xfrm>
              <a:off x="597550" y="30835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14"/>
            <p:cNvSpPr/>
            <p:nvPr/>
          </p:nvSpPr>
          <p:spPr>
            <a:xfrm>
              <a:off x="597550" y="29703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14"/>
            <p:cNvSpPr/>
            <p:nvPr/>
          </p:nvSpPr>
          <p:spPr>
            <a:xfrm>
              <a:off x="597550" y="28578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14"/>
            <p:cNvSpPr/>
            <p:nvPr/>
          </p:nvSpPr>
          <p:spPr>
            <a:xfrm>
              <a:off x="597550" y="27446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14"/>
            <p:cNvSpPr/>
            <p:nvPr/>
          </p:nvSpPr>
          <p:spPr>
            <a:xfrm>
              <a:off x="597550" y="263140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14"/>
            <p:cNvSpPr/>
            <p:nvPr/>
          </p:nvSpPr>
          <p:spPr>
            <a:xfrm>
              <a:off x="597550" y="251817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14"/>
            <p:cNvSpPr/>
            <p:nvPr/>
          </p:nvSpPr>
          <p:spPr>
            <a:xfrm>
              <a:off x="597550" y="24049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14"/>
            <p:cNvSpPr/>
            <p:nvPr/>
          </p:nvSpPr>
          <p:spPr>
            <a:xfrm>
              <a:off x="597550" y="22917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14"/>
            <p:cNvSpPr/>
            <p:nvPr/>
          </p:nvSpPr>
          <p:spPr>
            <a:xfrm>
              <a:off x="597550" y="21792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14"/>
            <p:cNvSpPr/>
            <p:nvPr/>
          </p:nvSpPr>
          <p:spPr>
            <a:xfrm>
              <a:off x="597550" y="20660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14"/>
            <p:cNvSpPr/>
            <p:nvPr/>
          </p:nvSpPr>
          <p:spPr>
            <a:xfrm>
              <a:off x="597550" y="19528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14"/>
            <p:cNvSpPr/>
            <p:nvPr/>
          </p:nvSpPr>
          <p:spPr>
            <a:xfrm>
              <a:off x="597550" y="1839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14"/>
            <p:cNvSpPr/>
            <p:nvPr/>
          </p:nvSpPr>
          <p:spPr>
            <a:xfrm>
              <a:off x="597550" y="1726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14"/>
            <p:cNvSpPr/>
            <p:nvPr/>
          </p:nvSpPr>
          <p:spPr>
            <a:xfrm>
              <a:off x="597550" y="16131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14"/>
            <p:cNvSpPr/>
            <p:nvPr/>
          </p:nvSpPr>
          <p:spPr>
            <a:xfrm>
              <a:off x="597550" y="1499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14"/>
            <p:cNvSpPr/>
            <p:nvPr/>
          </p:nvSpPr>
          <p:spPr>
            <a:xfrm>
              <a:off x="597550" y="1387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14"/>
            <p:cNvSpPr/>
            <p:nvPr/>
          </p:nvSpPr>
          <p:spPr>
            <a:xfrm>
              <a:off x="597550" y="1274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14"/>
            <p:cNvSpPr/>
            <p:nvPr/>
          </p:nvSpPr>
          <p:spPr>
            <a:xfrm>
              <a:off x="597550" y="11610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14"/>
            <p:cNvSpPr/>
            <p:nvPr/>
          </p:nvSpPr>
          <p:spPr>
            <a:xfrm>
              <a:off x="597550" y="1047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14"/>
            <p:cNvSpPr/>
            <p:nvPr/>
          </p:nvSpPr>
          <p:spPr>
            <a:xfrm>
              <a:off x="597550" y="934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14"/>
            <p:cNvSpPr/>
            <p:nvPr/>
          </p:nvSpPr>
          <p:spPr>
            <a:xfrm>
              <a:off x="597550" y="821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14"/>
            <p:cNvSpPr/>
            <p:nvPr/>
          </p:nvSpPr>
          <p:spPr>
            <a:xfrm>
              <a:off x="597550" y="708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03" name="Google Shape;1103;p14"/>
          <p:cNvSpPr txBox="1">
            <a:spLocks noGrp="1"/>
          </p:cNvSpPr>
          <p:nvPr>
            <p:ph type="title"/>
          </p:nvPr>
        </p:nvSpPr>
        <p:spPr>
          <a:xfrm>
            <a:off x="1858000" y="3253511"/>
            <a:ext cx="5428800" cy="434400"/>
          </a:xfrm>
          <a:prstGeom prst="rect">
            <a:avLst/>
          </a:prstGeom>
          <a:effectLst>
            <a:outerShdw blurRad="142875" algn="bl" rotWithShape="0">
              <a:schemeClr val="accent2">
                <a:alpha val="4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104" name="Google Shape;1104;p14"/>
          <p:cNvSpPr txBox="1">
            <a:spLocks noGrp="1"/>
          </p:cNvSpPr>
          <p:nvPr>
            <p:ph type="subTitle" idx="1"/>
          </p:nvPr>
        </p:nvSpPr>
        <p:spPr>
          <a:xfrm>
            <a:off x="2262900" y="1459638"/>
            <a:ext cx="4618200" cy="16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1105" name="Google Shape;1105;p14"/>
          <p:cNvSpPr/>
          <p:nvPr/>
        </p:nvSpPr>
        <p:spPr>
          <a:xfrm rot="-5400000" flipH="1">
            <a:off x="348818" y="4207899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06" name="Google Shape;1106;p14"/>
          <p:cNvGrpSpPr/>
          <p:nvPr/>
        </p:nvGrpSpPr>
        <p:grpSpPr>
          <a:xfrm rot="-5400000">
            <a:off x="6107446" y="30626"/>
            <a:ext cx="1823016" cy="296643"/>
            <a:chOff x="7857346" y="3902355"/>
            <a:chExt cx="1823016" cy="296643"/>
          </a:xfrm>
        </p:grpSpPr>
        <p:sp>
          <p:nvSpPr>
            <p:cNvPr id="1107" name="Google Shape;1107;p14"/>
            <p:cNvSpPr/>
            <p:nvPr/>
          </p:nvSpPr>
          <p:spPr>
            <a:xfrm>
              <a:off x="7956216" y="4048371"/>
              <a:ext cx="1724145" cy="150627"/>
            </a:xfrm>
            <a:custGeom>
              <a:avLst/>
              <a:gdLst/>
              <a:ahLst/>
              <a:cxnLst/>
              <a:rect l="l" t="t" r="r" b="b"/>
              <a:pathLst>
                <a:path w="55332" h="4834" fill="none" extrusionOk="0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14"/>
            <p:cNvSpPr/>
            <p:nvPr/>
          </p:nvSpPr>
          <p:spPr>
            <a:xfrm>
              <a:off x="8453686" y="390235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0" y="1488"/>
                  </a:moveTo>
                  <a:cubicBezTo>
                    <a:pt x="0" y="670"/>
                    <a:pt x="670" y="1"/>
                    <a:pt x="1488" y="1"/>
                  </a:cubicBezTo>
                  <a:cubicBezTo>
                    <a:pt x="2306" y="1"/>
                    <a:pt x="2950" y="670"/>
                    <a:pt x="2950" y="1488"/>
                  </a:cubicBezTo>
                  <a:cubicBezTo>
                    <a:pt x="2950" y="2281"/>
                    <a:pt x="2306" y="2951"/>
                    <a:pt x="1488" y="2951"/>
                  </a:cubicBezTo>
                  <a:cubicBezTo>
                    <a:pt x="670" y="2951"/>
                    <a:pt x="0" y="2281"/>
                    <a:pt x="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14"/>
            <p:cNvSpPr/>
            <p:nvPr/>
          </p:nvSpPr>
          <p:spPr>
            <a:xfrm>
              <a:off x="8478396" y="3927096"/>
              <a:ext cx="43281" cy="42502"/>
            </a:xfrm>
            <a:custGeom>
              <a:avLst/>
              <a:gdLst/>
              <a:ahLst/>
              <a:cxnLst/>
              <a:rect l="l" t="t" r="r" b="b"/>
              <a:pathLst>
                <a:path w="1389" h="1364" extrusionOk="0">
                  <a:moveTo>
                    <a:pt x="695" y="0"/>
                  </a:moveTo>
                  <a:cubicBezTo>
                    <a:pt x="298" y="0"/>
                    <a:pt x="1" y="298"/>
                    <a:pt x="1" y="694"/>
                  </a:cubicBezTo>
                  <a:cubicBezTo>
                    <a:pt x="1" y="1066"/>
                    <a:pt x="298" y="1363"/>
                    <a:pt x="695" y="1363"/>
                  </a:cubicBezTo>
                  <a:cubicBezTo>
                    <a:pt x="1067" y="1363"/>
                    <a:pt x="1389" y="1066"/>
                    <a:pt x="1389" y="694"/>
                  </a:cubicBezTo>
                  <a:cubicBezTo>
                    <a:pt x="1389" y="298"/>
                    <a:pt x="1067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14"/>
            <p:cNvSpPr/>
            <p:nvPr/>
          </p:nvSpPr>
          <p:spPr>
            <a:xfrm>
              <a:off x="7857346" y="400200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14"/>
            <p:cNvSpPr/>
            <p:nvPr/>
          </p:nvSpPr>
          <p:spPr>
            <a:xfrm>
              <a:off x="7882087" y="4026715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14"/>
            <p:cNvSpPr/>
            <p:nvPr/>
          </p:nvSpPr>
          <p:spPr>
            <a:xfrm>
              <a:off x="8545608" y="3948721"/>
              <a:ext cx="1134754" cy="175368"/>
            </a:xfrm>
            <a:custGeom>
              <a:avLst/>
              <a:gdLst/>
              <a:ahLst/>
              <a:cxnLst/>
              <a:rect l="l" t="t" r="r" b="b"/>
              <a:pathLst>
                <a:path w="36417" h="5628" fill="none" extrusionOk="0">
                  <a:moveTo>
                    <a:pt x="0" y="0"/>
                  </a:moveTo>
                  <a:lnTo>
                    <a:pt x="6049" y="0"/>
                  </a:lnTo>
                  <a:lnTo>
                    <a:pt x="8379" y="2330"/>
                  </a:lnTo>
                  <a:lnTo>
                    <a:pt x="11676" y="5627"/>
                  </a:lnTo>
                  <a:lnTo>
                    <a:pt x="36416" y="5627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13" name="Google Shape;1113;p14"/>
          <p:cNvSpPr/>
          <p:nvPr/>
        </p:nvSpPr>
        <p:spPr>
          <a:xfrm flipH="1">
            <a:off x="8088870" y="2145279"/>
            <a:ext cx="1994700" cy="681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14" name="Google Shape;1114;p14"/>
          <p:cNvGrpSpPr/>
          <p:nvPr/>
        </p:nvGrpSpPr>
        <p:grpSpPr>
          <a:xfrm>
            <a:off x="8658746" y="2958680"/>
            <a:ext cx="1823016" cy="196994"/>
            <a:chOff x="7857346" y="4002005"/>
            <a:chExt cx="1823016" cy="196994"/>
          </a:xfrm>
        </p:grpSpPr>
        <p:sp>
          <p:nvSpPr>
            <p:cNvPr id="1115" name="Google Shape;1115;p14"/>
            <p:cNvSpPr/>
            <p:nvPr/>
          </p:nvSpPr>
          <p:spPr>
            <a:xfrm>
              <a:off x="7956216" y="4048371"/>
              <a:ext cx="1724145" cy="150627"/>
            </a:xfrm>
            <a:custGeom>
              <a:avLst/>
              <a:gdLst/>
              <a:ahLst/>
              <a:cxnLst/>
              <a:rect l="l" t="t" r="r" b="b"/>
              <a:pathLst>
                <a:path w="55332" h="4834" fill="none" extrusionOk="0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14"/>
            <p:cNvSpPr/>
            <p:nvPr/>
          </p:nvSpPr>
          <p:spPr>
            <a:xfrm>
              <a:off x="7857346" y="400200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14"/>
            <p:cNvSpPr/>
            <p:nvPr/>
          </p:nvSpPr>
          <p:spPr>
            <a:xfrm>
              <a:off x="7882087" y="4026715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18" name="Google Shape;1118;p14"/>
          <p:cNvSpPr/>
          <p:nvPr/>
        </p:nvSpPr>
        <p:spPr>
          <a:xfrm rot="5400000">
            <a:off x="8206162" y="-3488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9" name="Google Shape;1119;p14"/>
          <p:cNvSpPr/>
          <p:nvPr/>
        </p:nvSpPr>
        <p:spPr>
          <a:xfrm>
            <a:off x="16995" y="8506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20" name="Google Shape;1120;p14"/>
          <p:cNvGrpSpPr/>
          <p:nvPr/>
        </p:nvGrpSpPr>
        <p:grpSpPr>
          <a:xfrm rot="-5400000">
            <a:off x="338683" y="-295650"/>
            <a:ext cx="302065" cy="1520982"/>
            <a:chOff x="-108754" y="2690919"/>
            <a:chExt cx="302065" cy="1520982"/>
          </a:xfrm>
        </p:grpSpPr>
        <p:sp>
          <p:nvSpPr>
            <p:cNvPr id="1121" name="Google Shape;1121;p14"/>
            <p:cNvSpPr/>
            <p:nvPr/>
          </p:nvSpPr>
          <p:spPr>
            <a:xfrm>
              <a:off x="-62388" y="2782841"/>
              <a:ext cx="209364" cy="1335580"/>
            </a:xfrm>
            <a:custGeom>
              <a:avLst/>
              <a:gdLst/>
              <a:ahLst/>
              <a:cxnLst/>
              <a:rect l="l" t="t" r="r" b="b"/>
              <a:pathLst>
                <a:path w="6719" h="42862" fill="none" extrusionOk="0">
                  <a:moveTo>
                    <a:pt x="0" y="42862"/>
                  </a:moveTo>
                  <a:lnTo>
                    <a:pt x="0" y="23799"/>
                  </a:lnTo>
                  <a:lnTo>
                    <a:pt x="6718" y="17056"/>
                  </a:lnTo>
                  <a:lnTo>
                    <a:pt x="6718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14"/>
            <p:cNvSpPr/>
            <p:nvPr/>
          </p:nvSpPr>
          <p:spPr>
            <a:xfrm>
              <a:off x="101358" y="2690919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1"/>
                  </a:moveTo>
                  <a:cubicBezTo>
                    <a:pt x="2281" y="1"/>
                    <a:pt x="2951" y="645"/>
                    <a:pt x="2951" y="1463"/>
                  </a:cubicBezTo>
                  <a:cubicBezTo>
                    <a:pt x="2951" y="2281"/>
                    <a:pt x="2281" y="2951"/>
                    <a:pt x="1463" y="2951"/>
                  </a:cubicBezTo>
                  <a:cubicBezTo>
                    <a:pt x="645" y="2951"/>
                    <a:pt x="1" y="2281"/>
                    <a:pt x="1" y="1463"/>
                  </a:cubicBezTo>
                  <a:cubicBezTo>
                    <a:pt x="1" y="645"/>
                    <a:pt x="645" y="1"/>
                    <a:pt x="1463" y="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14"/>
            <p:cNvSpPr/>
            <p:nvPr/>
          </p:nvSpPr>
          <p:spPr>
            <a:xfrm>
              <a:off x="125320" y="2714881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4" y="0"/>
                  </a:moveTo>
                  <a:cubicBezTo>
                    <a:pt x="322" y="0"/>
                    <a:pt x="0" y="322"/>
                    <a:pt x="0" y="694"/>
                  </a:cubicBezTo>
                  <a:cubicBezTo>
                    <a:pt x="0" y="1091"/>
                    <a:pt x="322" y="1388"/>
                    <a:pt x="694" y="1388"/>
                  </a:cubicBezTo>
                  <a:cubicBezTo>
                    <a:pt x="1091" y="1388"/>
                    <a:pt x="1388" y="1091"/>
                    <a:pt x="1388" y="694"/>
                  </a:cubicBezTo>
                  <a:cubicBezTo>
                    <a:pt x="1388" y="322"/>
                    <a:pt x="1091" y="0"/>
                    <a:pt x="6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14"/>
            <p:cNvSpPr/>
            <p:nvPr/>
          </p:nvSpPr>
          <p:spPr>
            <a:xfrm>
              <a:off x="-108754" y="4119948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88" y="0"/>
                  </a:moveTo>
                  <a:cubicBezTo>
                    <a:pt x="2306" y="0"/>
                    <a:pt x="2951" y="670"/>
                    <a:pt x="2951" y="1463"/>
                  </a:cubicBezTo>
                  <a:cubicBezTo>
                    <a:pt x="2951" y="2281"/>
                    <a:pt x="2306" y="2950"/>
                    <a:pt x="1488" y="2950"/>
                  </a:cubicBezTo>
                  <a:cubicBezTo>
                    <a:pt x="670" y="2950"/>
                    <a:pt x="1" y="2281"/>
                    <a:pt x="1" y="1463"/>
                  </a:cubicBezTo>
                  <a:cubicBezTo>
                    <a:pt x="1" y="670"/>
                    <a:pt x="670" y="0"/>
                    <a:pt x="1488" y="0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14"/>
            <p:cNvSpPr/>
            <p:nvPr/>
          </p:nvSpPr>
          <p:spPr>
            <a:xfrm>
              <a:off x="-84013" y="4144658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6" name="Google Shape;1126;p14"/>
          <p:cNvGrpSpPr/>
          <p:nvPr/>
        </p:nvGrpSpPr>
        <p:grpSpPr>
          <a:xfrm>
            <a:off x="4296532" y="4950349"/>
            <a:ext cx="1520982" cy="302065"/>
            <a:chOff x="5642557" y="-150670"/>
            <a:chExt cx="1520982" cy="302065"/>
          </a:xfrm>
        </p:grpSpPr>
        <p:sp>
          <p:nvSpPr>
            <p:cNvPr id="1127" name="Google Shape;1127;p14"/>
            <p:cNvSpPr/>
            <p:nvPr/>
          </p:nvSpPr>
          <p:spPr>
            <a:xfrm>
              <a:off x="5736006" y="-104304"/>
              <a:ext cx="1335611" cy="209364"/>
            </a:xfrm>
            <a:custGeom>
              <a:avLst/>
              <a:gdLst/>
              <a:ahLst/>
              <a:cxnLst/>
              <a:rect l="l" t="t" r="r" b="b"/>
              <a:pathLst>
                <a:path w="42863" h="6719" fill="none" extrusionOk="0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14"/>
            <p:cNvSpPr/>
            <p:nvPr/>
          </p:nvSpPr>
          <p:spPr>
            <a:xfrm>
              <a:off x="7071586" y="59442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14"/>
            <p:cNvSpPr/>
            <p:nvPr/>
          </p:nvSpPr>
          <p:spPr>
            <a:xfrm>
              <a:off x="7095517" y="84152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14"/>
            <p:cNvSpPr/>
            <p:nvPr/>
          </p:nvSpPr>
          <p:spPr>
            <a:xfrm>
              <a:off x="5642557" y="-150670"/>
              <a:ext cx="91953" cy="92732"/>
            </a:xfrm>
            <a:custGeom>
              <a:avLst/>
              <a:gdLst/>
              <a:ahLst/>
              <a:cxnLst/>
              <a:rect l="l" t="t" r="r" b="b"/>
              <a:pathLst>
                <a:path w="2951" h="2976" fill="none" extrusionOk="0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14"/>
            <p:cNvSpPr/>
            <p:nvPr/>
          </p:nvSpPr>
          <p:spPr>
            <a:xfrm>
              <a:off x="5666488" y="-125929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2" name="Google Shape;1132;p14"/>
          <p:cNvGrpSpPr/>
          <p:nvPr/>
        </p:nvGrpSpPr>
        <p:grpSpPr>
          <a:xfrm rot="5400000">
            <a:off x="6750925" y="4175162"/>
            <a:ext cx="98902" cy="553090"/>
            <a:chOff x="4898850" y="4820550"/>
            <a:chExt cx="98902" cy="553090"/>
          </a:xfrm>
        </p:grpSpPr>
        <p:sp>
          <p:nvSpPr>
            <p:cNvPr id="1133" name="Google Shape;1133;p14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14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14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14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14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8" name="Google Shape;1138;p14"/>
          <p:cNvGrpSpPr/>
          <p:nvPr/>
        </p:nvGrpSpPr>
        <p:grpSpPr>
          <a:xfrm>
            <a:off x="-1414555" y="3744529"/>
            <a:ext cx="2297800" cy="347400"/>
            <a:chOff x="-1414555" y="3744529"/>
            <a:chExt cx="2297800" cy="347400"/>
          </a:xfrm>
        </p:grpSpPr>
        <p:sp>
          <p:nvSpPr>
            <p:cNvPr id="1139" name="Google Shape;1139;p14"/>
            <p:cNvSpPr/>
            <p:nvPr/>
          </p:nvSpPr>
          <p:spPr>
            <a:xfrm>
              <a:off x="-1414555" y="4023829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14"/>
            <p:cNvSpPr/>
            <p:nvPr/>
          </p:nvSpPr>
          <p:spPr>
            <a:xfrm>
              <a:off x="-1111455" y="3744529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41" name="Google Shape;1141;p14"/>
          <p:cNvGrpSpPr/>
          <p:nvPr/>
        </p:nvGrpSpPr>
        <p:grpSpPr>
          <a:xfrm rot="10800000">
            <a:off x="-155261" y="2431003"/>
            <a:ext cx="883262" cy="242091"/>
            <a:chOff x="2300350" y="2601250"/>
            <a:chExt cx="2275275" cy="623625"/>
          </a:xfrm>
        </p:grpSpPr>
        <p:sp>
          <p:nvSpPr>
            <p:cNvPr id="1142" name="Google Shape;1142;p14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14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14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14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14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14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BLANK_4">
    <p:spTree>
      <p:nvGrpSpPr>
        <p:cNvPr id="1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9" name="Google Shape;1149;p15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1150" name="Google Shape;1150;p15"/>
            <p:cNvSpPr/>
            <p:nvPr/>
          </p:nvSpPr>
          <p:spPr>
            <a:xfrm>
              <a:off x="597550" y="4893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15"/>
            <p:cNvSpPr/>
            <p:nvPr/>
          </p:nvSpPr>
          <p:spPr>
            <a:xfrm>
              <a:off x="597550" y="4780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15"/>
            <p:cNvSpPr/>
            <p:nvPr/>
          </p:nvSpPr>
          <p:spPr>
            <a:xfrm>
              <a:off x="597550" y="46671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15"/>
            <p:cNvSpPr/>
            <p:nvPr/>
          </p:nvSpPr>
          <p:spPr>
            <a:xfrm>
              <a:off x="597550" y="4553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15"/>
            <p:cNvSpPr/>
            <p:nvPr/>
          </p:nvSpPr>
          <p:spPr>
            <a:xfrm>
              <a:off x="597550" y="4441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15"/>
            <p:cNvSpPr/>
            <p:nvPr/>
          </p:nvSpPr>
          <p:spPr>
            <a:xfrm>
              <a:off x="597550" y="4328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15"/>
            <p:cNvSpPr/>
            <p:nvPr/>
          </p:nvSpPr>
          <p:spPr>
            <a:xfrm>
              <a:off x="597550" y="42150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15"/>
            <p:cNvSpPr/>
            <p:nvPr/>
          </p:nvSpPr>
          <p:spPr>
            <a:xfrm>
              <a:off x="597550" y="4101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15"/>
            <p:cNvSpPr/>
            <p:nvPr/>
          </p:nvSpPr>
          <p:spPr>
            <a:xfrm>
              <a:off x="597550" y="3988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15"/>
            <p:cNvSpPr/>
            <p:nvPr/>
          </p:nvSpPr>
          <p:spPr>
            <a:xfrm>
              <a:off x="597550" y="3875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15"/>
            <p:cNvSpPr/>
            <p:nvPr/>
          </p:nvSpPr>
          <p:spPr>
            <a:xfrm>
              <a:off x="597550" y="3762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15"/>
            <p:cNvSpPr/>
            <p:nvPr/>
          </p:nvSpPr>
          <p:spPr>
            <a:xfrm>
              <a:off x="597550" y="36496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15"/>
            <p:cNvSpPr/>
            <p:nvPr/>
          </p:nvSpPr>
          <p:spPr>
            <a:xfrm>
              <a:off x="597550" y="35364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15"/>
            <p:cNvSpPr/>
            <p:nvPr/>
          </p:nvSpPr>
          <p:spPr>
            <a:xfrm>
              <a:off x="597550" y="34232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15"/>
            <p:cNvSpPr/>
            <p:nvPr/>
          </p:nvSpPr>
          <p:spPr>
            <a:xfrm>
              <a:off x="597550" y="33100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15"/>
            <p:cNvSpPr/>
            <p:nvPr/>
          </p:nvSpPr>
          <p:spPr>
            <a:xfrm>
              <a:off x="597550" y="31967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15"/>
            <p:cNvSpPr/>
            <p:nvPr/>
          </p:nvSpPr>
          <p:spPr>
            <a:xfrm>
              <a:off x="597550" y="30835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15"/>
            <p:cNvSpPr/>
            <p:nvPr/>
          </p:nvSpPr>
          <p:spPr>
            <a:xfrm>
              <a:off x="597550" y="29703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15"/>
            <p:cNvSpPr/>
            <p:nvPr/>
          </p:nvSpPr>
          <p:spPr>
            <a:xfrm>
              <a:off x="597550" y="28578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15"/>
            <p:cNvSpPr/>
            <p:nvPr/>
          </p:nvSpPr>
          <p:spPr>
            <a:xfrm>
              <a:off x="597550" y="27446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15"/>
            <p:cNvSpPr/>
            <p:nvPr/>
          </p:nvSpPr>
          <p:spPr>
            <a:xfrm>
              <a:off x="597550" y="263140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15"/>
            <p:cNvSpPr/>
            <p:nvPr/>
          </p:nvSpPr>
          <p:spPr>
            <a:xfrm>
              <a:off x="597550" y="251817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15"/>
            <p:cNvSpPr/>
            <p:nvPr/>
          </p:nvSpPr>
          <p:spPr>
            <a:xfrm>
              <a:off x="597550" y="24049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15"/>
            <p:cNvSpPr/>
            <p:nvPr/>
          </p:nvSpPr>
          <p:spPr>
            <a:xfrm>
              <a:off x="597550" y="22917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15"/>
            <p:cNvSpPr/>
            <p:nvPr/>
          </p:nvSpPr>
          <p:spPr>
            <a:xfrm>
              <a:off x="597550" y="21792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15"/>
            <p:cNvSpPr/>
            <p:nvPr/>
          </p:nvSpPr>
          <p:spPr>
            <a:xfrm>
              <a:off x="597550" y="20660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15"/>
            <p:cNvSpPr/>
            <p:nvPr/>
          </p:nvSpPr>
          <p:spPr>
            <a:xfrm>
              <a:off x="597550" y="19528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15"/>
            <p:cNvSpPr/>
            <p:nvPr/>
          </p:nvSpPr>
          <p:spPr>
            <a:xfrm>
              <a:off x="597550" y="1839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15"/>
            <p:cNvSpPr/>
            <p:nvPr/>
          </p:nvSpPr>
          <p:spPr>
            <a:xfrm>
              <a:off x="597550" y="1726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15"/>
            <p:cNvSpPr/>
            <p:nvPr/>
          </p:nvSpPr>
          <p:spPr>
            <a:xfrm>
              <a:off x="597550" y="16131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15"/>
            <p:cNvSpPr/>
            <p:nvPr/>
          </p:nvSpPr>
          <p:spPr>
            <a:xfrm>
              <a:off x="597550" y="1499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15"/>
            <p:cNvSpPr/>
            <p:nvPr/>
          </p:nvSpPr>
          <p:spPr>
            <a:xfrm>
              <a:off x="597550" y="1387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15"/>
            <p:cNvSpPr/>
            <p:nvPr/>
          </p:nvSpPr>
          <p:spPr>
            <a:xfrm>
              <a:off x="597550" y="1274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15"/>
            <p:cNvSpPr/>
            <p:nvPr/>
          </p:nvSpPr>
          <p:spPr>
            <a:xfrm>
              <a:off x="597550" y="11610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15"/>
            <p:cNvSpPr/>
            <p:nvPr/>
          </p:nvSpPr>
          <p:spPr>
            <a:xfrm>
              <a:off x="597550" y="1047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15"/>
            <p:cNvSpPr/>
            <p:nvPr/>
          </p:nvSpPr>
          <p:spPr>
            <a:xfrm>
              <a:off x="597550" y="934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15"/>
            <p:cNvSpPr/>
            <p:nvPr/>
          </p:nvSpPr>
          <p:spPr>
            <a:xfrm>
              <a:off x="597550" y="821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15"/>
            <p:cNvSpPr/>
            <p:nvPr/>
          </p:nvSpPr>
          <p:spPr>
            <a:xfrm>
              <a:off x="597550" y="708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88" name="Google Shape;1188;p15"/>
          <p:cNvSpPr txBox="1">
            <a:spLocks noGrp="1"/>
          </p:cNvSpPr>
          <p:nvPr>
            <p:ph type="title"/>
          </p:nvPr>
        </p:nvSpPr>
        <p:spPr>
          <a:xfrm>
            <a:off x="864525" y="2405675"/>
            <a:ext cx="7566300" cy="841800"/>
          </a:xfrm>
          <a:prstGeom prst="rect">
            <a:avLst/>
          </a:prstGeom>
          <a:effectLst>
            <a:outerShdw blurRad="142875" algn="bl" rotWithShape="0">
              <a:schemeClr val="accent2">
                <a:alpha val="4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189" name="Google Shape;1189;p15"/>
          <p:cNvSpPr txBox="1">
            <a:spLocks noGrp="1"/>
          </p:cNvSpPr>
          <p:nvPr>
            <p:ph type="subTitle" idx="1"/>
          </p:nvPr>
        </p:nvSpPr>
        <p:spPr>
          <a:xfrm>
            <a:off x="864525" y="3440475"/>
            <a:ext cx="4644000" cy="34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90" name="Google Shape;1190;p15"/>
          <p:cNvSpPr txBox="1">
            <a:spLocks noGrp="1"/>
          </p:cNvSpPr>
          <p:nvPr>
            <p:ph type="title" idx="2" hasCustomPrompt="1"/>
          </p:nvPr>
        </p:nvSpPr>
        <p:spPr>
          <a:xfrm>
            <a:off x="864525" y="1484975"/>
            <a:ext cx="2130300" cy="920700"/>
          </a:xfrm>
          <a:prstGeom prst="rect">
            <a:avLst/>
          </a:prstGeom>
          <a:effectLst>
            <a:outerShdw blurRad="57150" algn="bl" rotWithShape="0">
              <a:schemeClr val="accen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grpSp>
        <p:nvGrpSpPr>
          <p:cNvPr id="1191" name="Google Shape;1191;p15"/>
          <p:cNvGrpSpPr/>
          <p:nvPr/>
        </p:nvGrpSpPr>
        <p:grpSpPr>
          <a:xfrm rot="5400000">
            <a:off x="-32670" y="1621025"/>
            <a:ext cx="98902" cy="553090"/>
            <a:chOff x="4898850" y="4820550"/>
            <a:chExt cx="98902" cy="553090"/>
          </a:xfrm>
        </p:grpSpPr>
        <p:sp>
          <p:nvSpPr>
            <p:cNvPr id="1192" name="Google Shape;1192;p15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15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15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15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15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97" name="Google Shape;1197;p15"/>
          <p:cNvSpPr/>
          <p:nvPr/>
        </p:nvSpPr>
        <p:spPr>
          <a:xfrm rot="-5400000">
            <a:off x="348818" y="3906123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8" name="Google Shape;1198;p15"/>
          <p:cNvSpPr/>
          <p:nvPr/>
        </p:nvSpPr>
        <p:spPr>
          <a:xfrm rot="5400000">
            <a:off x="-562205" y="-339596"/>
            <a:ext cx="1994700" cy="681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9" name="Google Shape;1199;p15"/>
          <p:cNvSpPr/>
          <p:nvPr/>
        </p:nvSpPr>
        <p:spPr>
          <a:xfrm rot="5400000">
            <a:off x="-282905" y="-36496"/>
            <a:ext cx="1994700" cy="681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0" name="Google Shape;1200;p15"/>
          <p:cNvSpPr/>
          <p:nvPr/>
        </p:nvSpPr>
        <p:spPr>
          <a:xfrm rot="10800000" flipH="1">
            <a:off x="2891470" y="4842229"/>
            <a:ext cx="1994700" cy="681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1" name="Google Shape;1201;p15"/>
          <p:cNvSpPr/>
          <p:nvPr/>
        </p:nvSpPr>
        <p:spPr>
          <a:xfrm>
            <a:off x="8535575" y="-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02" name="Google Shape;1202;p15"/>
          <p:cNvGrpSpPr/>
          <p:nvPr/>
        </p:nvGrpSpPr>
        <p:grpSpPr>
          <a:xfrm flipH="1">
            <a:off x="7898009" y="350736"/>
            <a:ext cx="1520982" cy="302065"/>
            <a:chOff x="5642557" y="-150670"/>
            <a:chExt cx="1520982" cy="302065"/>
          </a:xfrm>
        </p:grpSpPr>
        <p:sp>
          <p:nvSpPr>
            <p:cNvPr id="1203" name="Google Shape;1203;p15"/>
            <p:cNvSpPr/>
            <p:nvPr/>
          </p:nvSpPr>
          <p:spPr>
            <a:xfrm>
              <a:off x="5736006" y="-104304"/>
              <a:ext cx="1335611" cy="209364"/>
            </a:xfrm>
            <a:custGeom>
              <a:avLst/>
              <a:gdLst/>
              <a:ahLst/>
              <a:cxnLst/>
              <a:rect l="l" t="t" r="r" b="b"/>
              <a:pathLst>
                <a:path w="42863" h="6719" fill="none" extrusionOk="0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15"/>
            <p:cNvSpPr/>
            <p:nvPr/>
          </p:nvSpPr>
          <p:spPr>
            <a:xfrm>
              <a:off x="7071586" y="59442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15"/>
            <p:cNvSpPr/>
            <p:nvPr/>
          </p:nvSpPr>
          <p:spPr>
            <a:xfrm>
              <a:off x="7095517" y="84152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15"/>
            <p:cNvSpPr/>
            <p:nvPr/>
          </p:nvSpPr>
          <p:spPr>
            <a:xfrm>
              <a:off x="5642557" y="-150670"/>
              <a:ext cx="91953" cy="92732"/>
            </a:xfrm>
            <a:custGeom>
              <a:avLst/>
              <a:gdLst/>
              <a:ahLst/>
              <a:cxnLst/>
              <a:rect l="l" t="t" r="r" b="b"/>
              <a:pathLst>
                <a:path w="2951" h="2976" fill="none" extrusionOk="0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15"/>
            <p:cNvSpPr/>
            <p:nvPr/>
          </p:nvSpPr>
          <p:spPr>
            <a:xfrm>
              <a:off x="5666488" y="-125929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08" name="Google Shape;1208;p15"/>
          <p:cNvGrpSpPr/>
          <p:nvPr/>
        </p:nvGrpSpPr>
        <p:grpSpPr>
          <a:xfrm rot="5400000">
            <a:off x="109552" y="1954025"/>
            <a:ext cx="98902" cy="553090"/>
            <a:chOff x="4898850" y="4820550"/>
            <a:chExt cx="98902" cy="553090"/>
          </a:xfrm>
        </p:grpSpPr>
        <p:sp>
          <p:nvSpPr>
            <p:cNvPr id="1209" name="Google Shape;1209;p15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15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15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15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15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4" name="Google Shape;1214;p15"/>
          <p:cNvGrpSpPr/>
          <p:nvPr/>
        </p:nvGrpSpPr>
        <p:grpSpPr>
          <a:xfrm>
            <a:off x="4682157" y="-107958"/>
            <a:ext cx="1520982" cy="302065"/>
            <a:chOff x="5642557" y="-150670"/>
            <a:chExt cx="1520982" cy="302065"/>
          </a:xfrm>
        </p:grpSpPr>
        <p:sp>
          <p:nvSpPr>
            <p:cNvPr id="1215" name="Google Shape;1215;p15"/>
            <p:cNvSpPr/>
            <p:nvPr/>
          </p:nvSpPr>
          <p:spPr>
            <a:xfrm>
              <a:off x="5736006" y="-104304"/>
              <a:ext cx="1335611" cy="209364"/>
            </a:xfrm>
            <a:custGeom>
              <a:avLst/>
              <a:gdLst/>
              <a:ahLst/>
              <a:cxnLst/>
              <a:rect l="l" t="t" r="r" b="b"/>
              <a:pathLst>
                <a:path w="42863" h="6719" fill="none" extrusionOk="0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15"/>
            <p:cNvSpPr/>
            <p:nvPr/>
          </p:nvSpPr>
          <p:spPr>
            <a:xfrm>
              <a:off x="7071586" y="59442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15"/>
            <p:cNvSpPr/>
            <p:nvPr/>
          </p:nvSpPr>
          <p:spPr>
            <a:xfrm>
              <a:off x="7095517" y="84152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15"/>
            <p:cNvSpPr/>
            <p:nvPr/>
          </p:nvSpPr>
          <p:spPr>
            <a:xfrm>
              <a:off x="5642557" y="-150670"/>
              <a:ext cx="91953" cy="92732"/>
            </a:xfrm>
            <a:custGeom>
              <a:avLst/>
              <a:gdLst/>
              <a:ahLst/>
              <a:cxnLst/>
              <a:rect l="l" t="t" r="r" b="b"/>
              <a:pathLst>
                <a:path w="2951" h="2976" fill="none" extrusionOk="0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15"/>
            <p:cNvSpPr/>
            <p:nvPr/>
          </p:nvSpPr>
          <p:spPr>
            <a:xfrm>
              <a:off x="5666488" y="-125929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0" name="Google Shape;1220;p15"/>
          <p:cNvGrpSpPr/>
          <p:nvPr/>
        </p:nvGrpSpPr>
        <p:grpSpPr>
          <a:xfrm>
            <a:off x="7881845" y="4336579"/>
            <a:ext cx="2297800" cy="347400"/>
            <a:chOff x="7881845" y="4031779"/>
            <a:chExt cx="2297800" cy="347400"/>
          </a:xfrm>
        </p:grpSpPr>
        <p:sp>
          <p:nvSpPr>
            <p:cNvPr id="1221" name="Google Shape;1221;p15"/>
            <p:cNvSpPr/>
            <p:nvPr/>
          </p:nvSpPr>
          <p:spPr>
            <a:xfrm flipH="1">
              <a:off x="8184945" y="4311079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15"/>
            <p:cNvSpPr/>
            <p:nvPr/>
          </p:nvSpPr>
          <p:spPr>
            <a:xfrm flipH="1">
              <a:off x="7881845" y="4031779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BLANK_8">
    <p:spTree>
      <p:nvGrpSpPr>
        <p:cNvPr id="1" name="Shape 1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4" name="Google Shape;1224;p16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1225" name="Google Shape;1225;p16"/>
            <p:cNvSpPr/>
            <p:nvPr/>
          </p:nvSpPr>
          <p:spPr>
            <a:xfrm>
              <a:off x="597550" y="4893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16"/>
            <p:cNvSpPr/>
            <p:nvPr/>
          </p:nvSpPr>
          <p:spPr>
            <a:xfrm>
              <a:off x="597550" y="4780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16"/>
            <p:cNvSpPr/>
            <p:nvPr/>
          </p:nvSpPr>
          <p:spPr>
            <a:xfrm>
              <a:off x="597550" y="46671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16"/>
            <p:cNvSpPr/>
            <p:nvPr/>
          </p:nvSpPr>
          <p:spPr>
            <a:xfrm>
              <a:off x="597550" y="4553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16"/>
            <p:cNvSpPr/>
            <p:nvPr/>
          </p:nvSpPr>
          <p:spPr>
            <a:xfrm>
              <a:off x="597550" y="4441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16"/>
            <p:cNvSpPr/>
            <p:nvPr/>
          </p:nvSpPr>
          <p:spPr>
            <a:xfrm>
              <a:off x="597550" y="4328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16"/>
            <p:cNvSpPr/>
            <p:nvPr/>
          </p:nvSpPr>
          <p:spPr>
            <a:xfrm>
              <a:off x="597550" y="42150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16"/>
            <p:cNvSpPr/>
            <p:nvPr/>
          </p:nvSpPr>
          <p:spPr>
            <a:xfrm>
              <a:off x="597550" y="4101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16"/>
            <p:cNvSpPr/>
            <p:nvPr/>
          </p:nvSpPr>
          <p:spPr>
            <a:xfrm>
              <a:off x="597550" y="3988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16"/>
            <p:cNvSpPr/>
            <p:nvPr/>
          </p:nvSpPr>
          <p:spPr>
            <a:xfrm>
              <a:off x="597550" y="3875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16"/>
            <p:cNvSpPr/>
            <p:nvPr/>
          </p:nvSpPr>
          <p:spPr>
            <a:xfrm>
              <a:off x="597550" y="3762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16"/>
            <p:cNvSpPr/>
            <p:nvPr/>
          </p:nvSpPr>
          <p:spPr>
            <a:xfrm>
              <a:off x="597550" y="36496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16"/>
            <p:cNvSpPr/>
            <p:nvPr/>
          </p:nvSpPr>
          <p:spPr>
            <a:xfrm>
              <a:off x="597550" y="35364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16"/>
            <p:cNvSpPr/>
            <p:nvPr/>
          </p:nvSpPr>
          <p:spPr>
            <a:xfrm>
              <a:off x="597550" y="34232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16"/>
            <p:cNvSpPr/>
            <p:nvPr/>
          </p:nvSpPr>
          <p:spPr>
            <a:xfrm>
              <a:off x="597550" y="33100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16"/>
            <p:cNvSpPr/>
            <p:nvPr/>
          </p:nvSpPr>
          <p:spPr>
            <a:xfrm>
              <a:off x="597550" y="31967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16"/>
            <p:cNvSpPr/>
            <p:nvPr/>
          </p:nvSpPr>
          <p:spPr>
            <a:xfrm>
              <a:off x="597550" y="30835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16"/>
            <p:cNvSpPr/>
            <p:nvPr/>
          </p:nvSpPr>
          <p:spPr>
            <a:xfrm>
              <a:off x="597550" y="29703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16"/>
            <p:cNvSpPr/>
            <p:nvPr/>
          </p:nvSpPr>
          <p:spPr>
            <a:xfrm>
              <a:off x="597550" y="28578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16"/>
            <p:cNvSpPr/>
            <p:nvPr/>
          </p:nvSpPr>
          <p:spPr>
            <a:xfrm>
              <a:off x="597550" y="27446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16"/>
            <p:cNvSpPr/>
            <p:nvPr/>
          </p:nvSpPr>
          <p:spPr>
            <a:xfrm>
              <a:off x="597550" y="263140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16"/>
            <p:cNvSpPr/>
            <p:nvPr/>
          </p:nvSpPr>
          <p:spPr>
            <a:xfrm>
              <a:off x="597550" y="251817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16"/>
            <p:cNvSpPr/>
            <p:nvPr/>
          </p:nvSpPr>
          <p:spPr>
            <a:xfrm>
              <a:off x="597550" y="24049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16"/>
            <p:cNvSpPr/>
            <p:nvPr/>
          </p:nvSpPr>
          <p:spPr>
            <a:xfrm>
              <a:off x="597550" y="22917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16"/>
            <p:cNvSpPr/>
            <p:nvPr/>
          </p:nvSpPr>
          <p:spPr>
            <a:xfrm>
              <a:off x="597550" y="21792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16"/>
            <p:cNvSpPr/>
            <p:nvPr/>
          </p:nvSpPr>
          <p:spPr>
            <a:xfrm>
              <a:off x="597550" y="20660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16"/>
            <p:cNvSpPr/>
            <p:nvPr/>
          </p:nvSpPr>
          <p:spPr>
            <a:xfrm>
              <a:off x="597550" y="19528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16"/>
            <p:cNvSpPr/>
            <p:nvPr/>
          </p:nvSpPr>
          <p:spPr>
            <a:xfrm>
              <a:off x="597550" y="1839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16"/>
            <p:cNvSpPr/>
            <p:nvPr/>
          </p:nvSpPr>
          <p:spPr>
            <a:xfrm>
              <a:off x="597550" y="1726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16"/>
            <p:cNvSpPr/>
            <p:nvPr/>
          </p:nvSpPr>
          <p:spPr>
            <a:xfrm>
              <a:off x="597550" y="16131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16"/>
            <p:cNvSpPr/>
            <p:nvPr/>
          </p:nvSpPr>
          <p:spPr>
            <a:xfrm>
              <a:off x="597550" y="1499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16"/>
            <p:cNvSpPr/>
            <p:nvPr/>
          </p:nvSpPr>
          <p:spPr>
            <a:xfrm>
              <a:off x="597550" y="1387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16"/>
            <p:cNvSpPr/>
            <p:nvPr/>
          </p:nvSpPr>
          <p:spPr>
            <a:xfrm>
              <a:off x="597550" y="1274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16"/>
            <p:cNvSpPr/>
            <p:nvPr/>
          </p:nvSpPr>
          <p:spPr>
            <a:xfrm>
              <a:off x="597550" y="11610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16"/>
            <p:cNvSpPr/>
            <p:nvPr/>
          </p:nvSpPr>
          <p:spPr>
            <a:xfrm>
              <a:off x="597550" y="1047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16"/>
            <p:cNvSpPr/>
            <p:nvPr/>
          </p:nvSpPr>
          <p:spPr>
            <a:xfrm>
              <a:off x="597550" y="934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16"/>
            <p:cNvSpPr/>
            <p:nvPr/>
          </p:nvSpPr>
          <p:spPr>
            <a:xfrm>
              <a:off x="597550" y="821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16"/>
            <p:cNvSpPr/>
            <p:nvPr/>
          </p:nvSpPr>
          <p:spPr>
            <a:xfrm>
              <a:off x="597550" y="708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63" name="Google Shape;1263;p16"/>
          <p:cNvSpPr txBox="1">
            <a:spLocks noGrp="1"/>
          </p:cNvSpPr>
          <p:nvPr>
            <p:ph type="title"/>
          </p:nvPr>
        </p:nvSpPr>
        <p:spPr>
          <a:xfrm>
            <a:off x="713100" y="2405675"/>
            <a:ext cx="7583400" cy="841800"/>
          </a:xfrm>
          <a:prstGeom prst="rect">
            <a:avLst/>
          </a:prstGeom>
          <a:effectLst>
            <a:outerShdw blurRad="142875" algn="bl" rotWithShape="0">
              <a:schemeClr val="accent2">
                <a:alpha val="4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264" name="Google Shape;1264;p16"/>
          <p:cNvSpPr txBox="1">
            <a:spLocks noGrp="1"/>
          </p:cNvSpPr>
          <p:nvPr>
            <p:ph type="subTitle" idx="1"/>
          </p:nvPr>
        </p:nvSpPr>
        <p:spPr>
          <a:xfrm>
            <a:off x="3567000" y="3415875"/>
            <a:ext cx="47295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265" name="Google Shape;1265;p16"/>
          <p:cNvSpPr txBox="1">
            <a:spLocks noGrp="1"/>
          </p:cNvSpPr>
          <p:nvPr>
            <p:ph type="title" idx="2" hasCustomPrompt="1"/>
          </p:nvPr>
        </p:nvSpPr>
        <p:spPr>
          <a:xfrm>
            <a:off x="5961000" y="1484975"/>
            <a:ext cx="2335500" cy="920700"/>
          </a:xfrm>
          <a:prstGeom prst="rect">
            <a:avLst/>
          </a:prstGeom>
          <a:effectLst>
            <a:outerShdw blurRad="57150" algn="bl" rotWithShape="0">
              <a:schemeClr val="accen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66" name="Google Shape;1266;p16"/>
          <p:cNvSpPr/>
          <p:nvPr/>
        </p:nvSpPr>
        <p:spPr>
          <a:xfrm rot="5400000">
            <a:off x="8206161" y="4187300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7" name="Google Shape;1267;p16"/>
          <p:cNvSpPr/>
          <p:nvPr/>
        </p:nvSpPr>
        <p:spPr>
          <a:xfrm rot="-5400000">
            <a:off x="348812" y="41040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68" name="Google Shape;1268;p16"/>
          <p:cNvGrpSpPr/>
          <p:nvPr/>
        </p:nvGrpSpPr>
        <p:grpSpPr>
          <a:xfrm rot="10800000">
            <a:off x="-11" y="931578"/>
            <a:ext cx="883262" cy="242091"/>
            <a:chOff x="2300350" y="2601250"/>
            <a:chExt cx="2275275" cy="623625"/>
          </a:xfrm>
        </p:grpSpPr>
        <p:sp>
          <p:nvSpPr>
            <p:cNvPr id="1269" name="Google Shape;1269;p16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16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16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16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16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16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75" name="Google Shape;1275;p16"/>
          <p:cNvGrpSpPr/>
          <p:nvPr/>
        </p:nvGrpSpPr>
        <p:grpSpPr>
          <a:xfrm rot="5400000">
            <a:off x="85100" y="1849625"/>
            <a:ext cx="98902" cy="553090"/>
            <a:chOff x="4898850" y="4820550"/>
            <a:chExt cx="98902" cy="553090"/>
          </a:xfrm>
        </p:grpSpPr>
        <p:sp>
          <p:nvSpPr>
            <p:cNvPr id="1276" name="Google Shape;1276;p16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16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16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16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16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81" name="Google Shape;1281;p16"/>
          <p:cNvGrpSpPr/>
          <p:nvPr/>
        </p:nvGrpSpPr>
        <p:grpSpPr>
          <a:xfrm>
            <a:off x="-1414555" y="3058729"/>
            <a:ext cx="2297800" cy="347400"/>
            <a:chOff x="-1414555" y="3058729"/>
            <a:chExt cx="2297800" cy="347400"/>
          </a:xfrm>
        </p:grpSpPr>
        <p:sp>
          <p:nvSpPr>
            <p:cNvPr id="1282" name="Google Shape;1282;p16"/>
            <p:cNvSpPr/>
            <p:nvPr/>
          </p:nvSpPr>
          <p:spPr>
            <a:xfrm>
              <a:off x="-1414555" y="3338029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16"/>
            <p:cNvSpPr/>
            <p:nvPr/>
          </p:nvSpPr>
          <p:spPr>
            <a:xfrm>
              <a:off x="-1111455" y="3058729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84" name="Google Shape;1284;p16"/>
          <p:cNvSpPr/>
          <p:nvPr/>
        </p:nvSpPr>
        <p:spPr>
          <a:xfrm rot="10800000">
            <a:off x="568018" y="3859064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85" name="Google Shape;1285;p16"/>
          <p:cNvGrpSpPr/>
          <p:nvPr/>
        </p:nvGrpSpPr>
        <p:grpSpPr>
          <a:xfrm rot="5400000">
            <a:off x="7927205" y="4153629"/>
            <a:ext cx="1823016" cy="296643"/>
            <a:chOff x="7857346" y="3902355"/>
            <a:chExt cx="1823016" cy="296643"/>
          </a:xfrm>
        </p:grpSpPr>
        <p:sp>
          <p:nvSpPr>
            <p:cNvPr id="1286" name="Google Shape;1286;p16"/>
            <p:cNvSpPr/>
            <p:nvPr/>
          </p:nvSpPr>
          <p:spPr>
            <a:xfrm>
              <a:off x="7956216" y="4048371"/>
              <a:ext cx="1724145" cy="150627"/>
            </a:xfrm>
            <a:custGeom>
              <a:avLst/>
              <a:gdLst/>
              <a:ahLst/>
              <a:cxnLst/>
              <a:rect l="l" t="t" r="r" b="b"/>
              <a:pathLst>
                <a:path w="55332" h="4834" fill="none" extrusionOk="0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16"/>
            <p:cNvSpPr/>
            <p:nvPr/>
          </p:nvSpPr>
          <p:spPr>
            <a:xfrm>
              <a:off x="8453686" y="390235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0" y="1488"/>
                  </a:moveTo>
                  <a:cubicBezTo>
                    <a:pt x="0" y="670"/>
                    <a:pt x="670" y="1"/>
                    <a:pt x="1488" y="1"/>
                  </a:cubicBezTo>
                  <a:cubicBezTo>
                    <a:pt x="2306" y="1"/>
                    <a:pt x="2950" y="670"/>
                    <a:pt x="2950" y="1488"/>
                  </a:cubicBezTo>
                  <a:cubicBezTo>
                    <a:pt x="2950" y="2281"/>
                    <a:pt x="2306" y="2951"/>
                    <a:pt x="1488" y="2951"/>
                  </a:cubicBezTo>
                  <a:cubicBezTo>
                    <a:pt x="670" y="2951"/>
                    <a:pt x="0" y="2281"/>
                    <a:pt x="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16"/>
            <p:cNvSpPr/>
            <p:nvPr/>
          </p:nvSpPr>
          <p:spPr>
            <a:xfrm>
              <a:off x="8478396" y="3927096"/>
              <a:ext cx="43281" cy="42502"/>
            </a:xfrm>
            <a:custGeom>
              <a:avLst/>
              <a:gdLst/>
              <a:ahLst/>
              <a:cxnLst/>
              <a:rect l="l" t="t" r="r" b="b"/>
              <a:pathLst>
                <a:path w="1389" h="1364" extrusionOk="0">
                  <a:moveTo>
                    <a:pt x="695" y="0"/>
                  </a:moveTo>
                  <a:cubicBezTo>
                    <a:pt x="298" y="0"/>
                    <a:pt x="1" y="298"/>
                    <a:pt x="1" y="694"/>
                  </a:cubicBezTo>
                  <a:cubicBezTo>
                    <a:pt x="1" y="1066"/>
                    <a:pt x="298" y="1363"/>
                    <a:pt x="695" y="1363"/>
                  </a:cubicBezTo>
                  <a:cubicBezTo>
                    <a:pt x="1067" y="1363"/>
                    <a:pt x="1389" y="1066"/>
                    <a:pt x="1389" y="694"/>
                  </a:cubicBezTo>
                  <a:cubicBezTo>
                    <a:pt x="1389" y="298"/>
                    <a:pt x="1067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16"/>
            <p:cNvSpPr/>
            <p:nvPr/>
          </p:nvSpPr>
          <p:spPr>
            <a:xfrm>
              <a:off x="7857346" y="400200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16"/>
            <p:cNvSpPr/>
            <p:nvPr/>
          </p:nvSpPr>
          <p:spPr>
            <a:xfrm>
              <a:off x="7882087" y="4026715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16"/>
            <p:cNvSpPr/>
            <p:nvPr/>
          </p:nvSpPr>
          <p:spPr>
            <a:xfrm>
              <a:off x="8545608" y="3948721"/>
              <a:ext cx="1134754" cy="175368"/>
            </a:xfrm>
            <a:custGeom>
              <a:avLst/>
              <a:gdLst/>
              <a:ahLst/>
              <a:cxnLst/>
              <a:rect l="l" t="t" r="r" b="b"/>
              <a:pathLst>
                <a:path w="36417" h="5628" fill="none" extrusionOk="0">
                  <a:moveTo>
                    <a:pt x="0" y="0"/>
                  </a:moveTo>
                  <a:lnTo>
                    <a:pt x="6049" y="0"/>
                  </a:lnTo>
                  <a:lnTo>
                    <a:pt x="8379" y="2330"/>
                  </a:lnTo>
                  <a:lnTo>
                    <a:pt x="11676" y="5627"/>
                  </a:lnTo>
                  <a:lnTo>
                    <a:pt x="36416" y="5627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92" name="Google Shape;1292;p16"/>
          <p:cNvGrpSpPr/>
          <p:nvPr/>
        </p:nvGrpSpPr>
        <p:grpSpPr>
          <a:xfrm>
            <a:off x="2610895" y="-1455296"/>
            <a:ext cx="347400" cy="2297800"/>
            <a:chOff x="2610895" y="-1455296"/>
            <a:chExt cx="347400" cy="2297800"/>
          </a:xfrm>
        </p:grpSpPr>
        <p:sp>
          <p:nvSpPr>
            <p:cNvPr id="1293" name="Google Shape;1293;p16"/>
            <p:cNvSpPr/>
            <p:nvPr/>
          </p:nvSpPr>
          <p:spPr>
            <a:xfrm rot="5400000">
              <a:off x="1647595" y="-491996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16"/>
            <p:cNvSpPr/>
            <p:nvPr/>
          </p:nvSpPr>
          <p:spPr>
            <a:xfrm rot="5400000">
              <a:off x="1926895" y="-188896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95" name="Google Shape;1295;p16"/>
          <p:cNvSpPr/>
          <p:nvPr/>
        </p:nvSpPr>
        <p:spPr>
          <a:xfrm rot="10800000" flipH="1">
            <a:off x="2358070" y="4766029"/>
            <a:ext cx="1994700" cy="681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6" name="Google Shape;1296;p16"/>
          <p:cNvSpPr/>
          <p:nvPr/>
        </p:nvSpPr>
        <p:spPr>
          <a:xfrm rot="5400000">
            <a:off x="8206162" y="-3488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97" name="Google Shape;1297;p16"/>
          <p:cNvGrpSpPr/>
          <p:nvPr/>
        </p:nvGrpSpPr>
        <p:grpSpPr>
          <a:xfrm>
            <a:off x="5373295" y="-112914"/>
            <a:ext cx="1520982" cy="302065"/>
            <a:chOff x="5642557" y="-150670"/>
            <a:chExt cx="1520982" cy="302065"/>
          </a:xfrm>
        </p:grpSpPr>
        <p:sp>
          <p:nvSpPr>
            <p:cNvPr id="1298" name="Google Shape;1298;p16"/>
            <p:cNvSpPr/>
            <p:nvPr/>
          </p:nvSpPr>
          <p:spPr>
            <a:xfrm>
              <a:off x="5736006" y="-104304"/>
              <a:ext cx="1335611" cy="209364"/>
            </a:xfrm>
            <a:custGeom>
              <a:avLst/>
              <a:gdLst/>
              <a:ahLst/>
              <a:cxnLst/>
              <a:rect l="l" t="t" r="r" b="b"/>
              <a:pathLst>
                <a:path w="42863" h="6719" fill="none" extrusionOk="0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16"/>
            <p:cNvSpPr/>
            <p:nvPr/>
          </p:nvSpPr>
          <p:spPr>
            <a:xfrm>
              <a:off x="7071586" y="59442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16"/>
            <p:cNvSpPr/>
            <p:nvPr/>
          </p:nvSpPr>
          <p:spPr>
            <a:xfrm>
              <a:off x="7095517" y="84152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16"/>
            <p:cNvSpPr/>
            <p:nvPr/>
          </p:nvSpPr>
          <p:spPr>
            <a:xfrm>
              <a:off x="5642557" y="-150670"/>
              <a:ext cx="91953" cy="92732"/>
            </a:xfrm>
            <a:custGeom>
              <a:avLst/>
              <a:gdLst/>
              <a:ahLst/>
              <a:cxnLst/>
              <a:rect l="l" t="t" r="r" b="b"/>
              <a:pathLst>
                <a:path w="2951" h="2976" fill="none" extrusionOk="0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16"/>
            <p:cNvSpPr/>
            <p:nvPr/>
          </p:nvSpPr>
          <p:spPr>
            <a:xfrm>
              <a:off x="5666488" y="-125929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BLANK_9">
    <p:spTree>
      <p:nvGrpSpPr>
        <p:cNvPr id="1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4" name="Google Shape;1304;p17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1305" name="Google Shape;1305;p17"/>
            <p:cNvSpPr/>
            <p:nvPr/>
          </p:nvSpPr>
          <p:spPr>
            <a:xfrm>
              <a:off x="597550" y="4893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17"/>
            <p:cNvSpPr/>
            <p:nvPr/>
          </p:nvSpPr>
          <p:spPr>
            <a:xfrm>
              <a:off x="597550" y="4780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17"/>
            <p:cNvSpPr/>
            <p:nvPr/>
          </p:nvSpPr>
          <p:spPr>
            <a:xfrm>
              <a:off x="597550" y="46671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17"/>
            <p:cNvSpPr/>
            <p:nvPr/>
          </p:nvSpPr>
          <p:spPr>
            <a:xfrm>
              <a:off x="597550" y="4553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17"/>
            <p:cNvSpPr/>
            <p:nvPr/>
          </p:nvSpPr>
          <p:spPr>
            <a:xfrm>
              <a:off x="597550" y="4441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17"/>
            <p:cNvSpPr/>
            <p:nvPr/>
          </p:nvSpPr>
          <p:spPr>
            <a:xfrm>
              <a:off x="597550" y="4328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17"/>
            <p:cNvSpPr/>
            <p:nvPr/>
          </p:nvSpPr>
          <p:spPr>
            <a:xfrm>
              <a:off x="597550" y="42150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17"/>
            <p:cNvSpPr/>
            <p:nvPr/>
          </p:nvSpPr>
          <p:spPr>
            <a:xfrm>
              <a:off x="597550" y="4101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17"/>
            <p:cNvSpPr/>
            <p:nvPr/>
          </p:nvSpPr>
          <p:spPr>
            <a:xfrm>
              <a:off x="597550" y="3988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17"/>
            <p:cNvSpPr/>
            <p:nvPr/>
          </p:nvSpPr>
          <p:spPr>
            <a:xfrm>
              <a:off x="597550" y="3875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17"/>
            <p:cNvSpPr/>
            <p:nvPr/>
          </p:nvSpPr>
          <p:spPr>
            <a:xfrm>
              <a:off x="597550" y="3762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17"/>
            <p:cNvSpPr/>
            <p:nvPr/>
          </p:nvSpPr>
          <p:spPr>
            <a:xfrm>
              <a:off x="597550" y="36496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17"/>
            <p:cNvSpPr/>
            <p:nvPr/>
          </p:nvSpPr>
          <p:spPr>
            <a:xfrm>
              <a:off x="597550" y="35364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17"/>
            <p:cNvSpPr/>
            <p:nvPr/>
          </p:nvSpPr>
          <p:spPr>
            <a:xfrm>
              <a:off x="597550" y="34232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17"/>
            <p:cNvSpPr/>
            <p:nvPr/>
          </p:nvSpPr>
          <p:spPr>
            <a:xfrm>
              <a:off x="597550" y="33100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17"/>
            <p:cNvSpPr/>
            <p:nvPr/>
          </p:nvSpPr>
          <p:spPr>
            <a:xfrm>
              <a:off x="597550" y="31967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17"/>
            <p:cNvSpPr/>
            <p:nvPr/>
          </p:nvSpPr>
          <p:spPr>
            <a:xfrm>
              <a:off x="597550" y="30835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17"/>
            <p:cNvSpPr/>
            <p:nvPr/>
          </p:nvSpPr>
          <p:spPr>
            <a:xfrm>
              <a:off x="597550" y="29703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17"/>
            <p:cNvSpPr/>
            <p:nvPr/>
          </p:nvSpPr>
          <p:spPr>
            <a:xfrm>
              <a:off x="597550" y="28578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17"/>
            <p:cNvSpPr/>
            <p:nvPr/>
          </p:nvSpPr>
          <p:spPr>
            <a:xfrm>
              <a:off x="597550" y="27446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17"/>
            <p:cNvSpPr/>
            <p:nvPr/>
          </p:nvSpPr>
          <p:spPr>
            <a:xfrm>
              <a:off x="597550" y="263140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17"/>
            <p:cNvSpPr/>
            <p:nvPr/>
          </p:nvSpPr>
          <p:spPr>
            <a:xfrm>
              <a:off x="597550" y="251817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17"/>
            <p:cNvSpPr/>
            <p:nvPr/>
          </p:nvSpPr>
          <p:spPr>
            <a:xfrm>
              <a:off x="597550" y="24049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17"/>
            <p:cNvSpPr/>
            <p:nvPr/>
          </p:nvSpPr>
          <p:spPr>
            <a:xfrm>
              <a:off x="597550" y="22917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17"/>
            <p:cNvSpPr/>
            <p:nvPr/>
          </p:nvSpPr>
          <p:spPr>
            <a:xfrm>
              <a:off x="597550" y="21792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17"/>
            <p:cNvSpPr/>
            <p:nvPr/>
          </p:nvSpPr>
          <p:spPr>
            <a:xfrm>
              <a:off x="597550" y="20660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17"/>
            <p:cNvSpPr/>
            <p:nvPr/>
          </p:nvSpPr>
          <p:spPr>
            <a:xfrm>
              <a:off x="597550" y="19528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17"/>
            <p:cNvSpPr/>
            <p:nvPr/>
          </p:nvSpPr>
          <p:spPr>
            <a:xfrm>
              <a:off x="597550" y="1839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17"/>
            <p:cNvSpPr/>
            <p:nvPr/>
          </p:nvSpPr>
          <p:spPr>
            <a:xfrm>
              <a:off x="597550" y="1726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17"/>
            <p:cNvSpPr/>
            <p:nvPr/>
          </p:nvSpPr>
          <p:spPr>
            <a:xfrm>
              <a:off x="597550" y="16131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17"/>
            <p:cNvSpPr/>
            <p:nvPr/>
          </p:nvSpPr>
          <p:spPr>
            <a:xfrm>
              <a:off x="597550" y="1499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17"/>
            <p:cNvSpPr/>
            <p:nvPr/>
          </p:nvSpPr>
          <p:spPr>
            <a:xfrm>
              <a:off x="597550" y="1387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17"/>
            <p:cNvSpPr/>
            <p:nvPr/>
          </p:nvSpPr>
          <p:spPr>
            <a:xfrm>
              <a:off x="597550" y="1274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17"/>
            <p:cNvSpPr/>
            <p:nvPr/>
          </p:nvSpPr>
          <p:spPr>
            <a:xfrm>
              <a:off x="597550" y="11610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17"/>
            <p:cNvSpPr/>
            <p:nvPr/>
          </p:nvSpPr>
          <p:spPr>
            <a:xfrm>
              <a:off x="597550" y="1047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17"/>
            <p:cNvSpPr/>
            <p:nvPr/>
          </p:nvSpPr>
          <p:spPr>
            <a:xfrm>
              <a:off x="597550" y="934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17"/>
            <p:cNvSpPr/>
            <p:nvPr/>
          </p:nvSpPr>
          <p:spPr>
            <a:xfrm>
              <a:off x="597550" y="821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17"/>
            <p:cNvSpPr/>
            <p:nvPr/>
          </p:nvSpPr>
          <p:spPr>
            <a:xfrm>
              <a:off x="597550" y="708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43" name="Google Shape;1343;p17"/>
          <p:cNvSpPr txBox="1">
            <a:spLocks noGrp="1"/>
          </p:cNvSpPr>
          <p:nvPr>
            <p:ph type="title"/>
          </p:nvPr>
        </p:nvSpPr>
        <p:spPr>
          <a:xfrm>
            <a:off x="713100" y="1723050"/>
            <a:ext cx="4401600" cy="572700"/>
          </a:xfrm>
          <a:prstGeom prst="rect">
            <a:avLst/>
          </a:prstGeom>
          <a:effectLst>
            <a:outerShdw blurRad="157163" algn="bl" rotWithShape="0">
              <a:schemeClr val="accent2">
                <a:alpha val="4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344" name="Google Shape;1344;p17"/>
          <p:cNvSpPr txBox="1">
            <a:spLocks noGrp="1"/>
          </p:cNvSpPr>
          <p:nvPr>
            <p:ph type="subTitle" idx="1"/>
          </p:nvPr>
        </p:nvSpPr>
        <p:spPr>
          <a:xfrm>
            <a:off x="713100" y="2366050"/>
            <a:ext cx="4401600" cy="10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345" name="Google Shape;1345;p17"/>
          <p:cNvGrpSpPr/>
          <p:nvPr/>
        </p:nvGrpSpPr>
        <p:grpSpPr>
          <a:xfrm>
            <a:off x="8137507" y="-109362"/>
            <a:ext cx="586800" cy="1284435"/>
            <a:chOff x="8137507" y="-109362"/>
            <a:chExt cx="586800" cy="1284435"/>
          </a:xfrm>
        </p:grpSpPr>
        <p:sp>
          <p:nvSpPr>
            <p:cNvPr id="1346" name="Google Shape;1346;p17"/>
            <p:cNvSpPr/>
            <p:nvPr/>
          </p:nvSpPr>
          <p:spPr>
            <a:xfrm>
              <a:off x="8137507" y="-109352"/>
              <a:ext cx="586800" cy="1284425"/>
            </a:xfrm>
            <a:prstGeom prst="flowChartOffpageConnector">
              <a:avLst/>
            </a:prstGeom>
            <a:gradFill>
              <a:gsLst>
                <a:gs pos="0">
                  <a:schemeClr val="accent4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47" name="Google Shape;1347;p17"/>
            <p:cNvGrpSpPr/>
            <p:nvPr/>
          </p:nvGrpSpPr>
          <p:grpSpPr>
            <a:xfrm rot="-5400000">
              <a:off x="7989266" y="211224"/>
              <a:ext cx="883262" cy="242091"/>
              <a:chOff x="2300350" y="2601250"/>
              <a:chExt cx="2275275" cy="623625"/>
            </a:xfrm>
          </p:grpSpPr>
          <p:sp>
            <p:nvSpPr>
              <p:cNvPr id="1348" name="Google Shape;1348;p17"/>
              <p:cNvSpPr/>
              <p:nvPr/>
            </p:nvSpPr>
            <p:spPr>
              <a:xfrm>
                <a:off x="2300350" y="2601250"/>
                <a:ext cx="392100" cy="623625"/>
              </a:xfrm>
              <a:custGeom>
                <a:avLst/>
                <a:gdLst/>
                <a:ahLst/>
                <a:cxnLst/>
                <a:rect l="l" t="t" r="r" b="b"/>
                <a:pathLst>
                  <a:path w="15684" h="24945" extrusionOk="0">
                    <a:moveTo>
                      <a:pt x="12720" y="0"/>
                    </a:moveTo>
                    <a:cubicBezTo>
                      <a:pt x="13337" y="0"/>
                      <a:pt x="14078" y="247"/>
                      <a:pt x="14572" y="741"/>
                    </a:cubicBezTo>
                    <a:cubicBezTo>
                      <a:pt x="15684" y="1852"/>
                      <a:pt x="15684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684" y="21240"/>
                      <a:pt x="15684" y="22845"/>
                      <a:pt x="14572" y="23957"/>
                    </a:cubicBezTo>
                    <a:cubicBezTo>
                      <a:pt x="13584" y="24944"/>
                      <a:pt x="11855" y="24944"/>
                      <a:pt x="10744" y="23957"/>
                    </a:cubicBezTo>
                    <a:lnTo>
                      <a:pt x="1112" y="14325"/>
                    </a:lnTo>
                    <a:cubicBezTo>
                      <a:pt x="1" y="13213"/>
                      <a:pt x="1" y="11484"/>
                      <a:pt x="1112" y="10496"/>
                    </a:cubicBezTo>
                    <a:lnTo>
                      <a:pt x="10744" y="741"/>
                    </a:lnTo>
                    <a:cubicBezTo>
                      <a:pt x="11361" y="247"/>
                      <a:pt x="11979" y="0"/>
                      <a:pt x="1272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9" name="Google Shape;1349;p17"/>
              <p:cNvSpPr/>
              <p:nvPr/>
            </p:nvSpPr>
            <p:spPr>
              <a:xfrm>
                <a:off x="2680075" y="2601250"/>
                <a:ext cx="389025" cy="623625"/>
              </a:xfrm>
              <a:custGeom>
                <a:avLst/>
                <a:gdLst/>
                <a:ahLst/>
                <a:cxnLst/>
                <a:rect l="l" t="t" r="r" b="b"/>
                <a:pathLst>
                  <a:path w="15561" h="24945" extrusionOk="0">
                    <a:moveTo>
                      <a:pt x="12596" y="0"/>
                    </a:moveTo>
                    <a:cubicBezTo>
                      <a:pt x="13337" y="0"/>
                      <a:pt x="13955" y="247"/>
                      <a:pt x="14449" y="741"/>
                    </a:cubicBezTo>
                    <a:cubicBezTo>
                      <a:pt x="15560" y="1852"/>
                      <a:pt x="15560" y="3581"/>
                      <a:pt x="14449" y="4569"/>
                    </a:cubicBezTo>
                    <a:lnTo>
                      <a:pt x="6669" y="12349"/>
                    </a:lnTo>
                    <a:lnTo>
                      <a:pt x="14449" y="20128"/>
                    </a:lnTo>
                    <a:cubicBezTo>
                      <a:pt x="15560" y="21240"/>
                      <a:pt x="15560" y="22845"/>
                      <a:pt x="14449" y="23957"/>
                    </a:cubicBezTo>
                    <a:cubicBezTo>
                      <a:pt x="13461" y="24944"/>
                      <a:pt x="11732" y="24944"/>
                      <a:pt x="10621" y="23957"/>
                    </a:cubicBezTo>
                    <a:lnTo>
                      <a:pt x="988" y="14325"/>
                    </a:lnTo>
                    <a:cubicBezTo>
                      <a:pt x="1" y="13213"/>
                      <a:pt x="1" y="11484"/>
                      <a:pt x="988" y="10496"/>
                    </a:cubicBezTo>
                    <a:lnTo>
                      <a:pt x="10621" y="741"/>
                    </a:lnTo>
                    <a:cubicBezTo>
                      <a:pt x="11238" y="247"/>
                      <a:pt x="11855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0" name="Google Shape;1350;p17"/>
              <p:cNvSpPr/>
              <p:nvPr/>
            </p:nvSpPr>
            <p:spPr>
              <a:xfrm>
                <a:off x="3056725" y="2601250"/>
                <a:ext cx="389000" cy="623625"/>
              </a:xfrm>
              <a:custGeom>
                <a:avLst/>
                <a:gdLst/>
                <a:ahLst/>
                <a:cxnLst/>
                <a:rect l="l" t="t" r="r" b="b"/>
                <a:pathLst>
                  <a:path w="15560" h="24945" extrusionOk="0">
                    <a:moveTo>
                      <a:pt x="12596" y="0"/>
                    </a:moveTo>
                    <a:cubicBezTo>
                      <a:pt x="13337" y="0"/>
                      <a:pt x="13954" y="247"/>
                      <a:pt x="14448" y="741"/>
                    </a:cubicBezTo>
                    <a:cubicBezTo>
                      <a:pt x="15559" y="1852"/>
                      <a:pt x="15559" y="3581"/>
                      <a:pt x="14448" y="4569"/>
                    </a:cubicBezTo>
                    <a:lnTo>
                      <a:pt x="6792" y="12349"/>
                    </a:lnTo>
                    <a:lnTo>
                      <a:pt x="14448" y="20128"/>
                    </a:lnTo>
                    <a:cubicBezTo>
                      <a:pt x="15559" y="21240"/>
                      <a:pt x="15559" y="22845"/>
                      <a:pt x="14448" y="23957"/>
                    </a:cubicBezTo>
                    <a:cubicBezTo>
                      <a:pt x="13460" y="24944"/>
                      <a:pt x="11731" y="24944"/>
                      <a:pt x="10743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3" y="741"/>
                    </a:lnTo>
                    <a:cubicBezTo>
                      <a:pt x="11237" y="247"/>
                      <a:pt x="11855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1" name="Google Shape;1351;p17"/>
              <p:cNvSpPr/>
              <p:nvPr/>
            </p:nvSpPr>
            <p:spPr>
              <a:xfrm>
                <a:off x="3433350" y="2601250"/>
                <a:ext cx="389000" cy="623625"/>
              </a:xfrm>
              <a:custGeom>
                <a:avLst/>
                <a:gdLst/>
                <a:ahLst/>
                <a:cxnLst/>
                <a:rect l="l" t="t" r="r" b="b"/>
                <a:pathLst>
                  <a:path w="15560" h="24945" extrusionOk="0">
                    <a:moveTo>
                      <a:pt x="12596" y="0"/>
                    </a:moveTo>
                    <a:cubicBezTo>
                      <a:pt x="13337" y="0"/>
                      <a:pt x="13955" y="247"/>
                      <a:pt x="14572" y="741"/>
                    </a:cubicBezTo>
                    <a:cubicBezTo>
                      <a:pt x="15560" y="1852"/>
                      <a:pt x="15560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60" y="21240"/>
                      <a:pt x="15560" y="22845"/>
                      <a:pt x="14572" y="23957"/>
                    </a:cubicBezTo>
                    <a:cubicBezTo>
                      <a:pt x="13461" y="24944"/>
                      <a:pt x="11732" y="24944"/>
                      <a:pt x="10744" y="23957"/>
                    </a:cubicBezTo>
                    <a:lnTo>
                      <a:pt x="988" y="14325"/>
                    </a:lnTo>
                    <a:cubicBezTo>
                      <a:pt x="1" y="13213"/>
                      <a:pt x="1" y="11484"/>
                      <a:pt x="988" y="10496"/>
                    </a:cubicBezTo>
                    <a:lnTo>
                      <a:pt x="10744" y="741"/>
                    </a:lnTo>
                    <a:cubicBezTo>
                      <a:pt x="11238" y="247"/>
                      <a:pt x="11979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2" name="Google Shape;1352;p17"/>
              <p:cNvSpPr/>
              <p:nvPr/>
            </p:nvSpPr>
            <p:spPr>
              <a:xfrm>
                <a:off x="3810000" y="2601250"/>
                <a:ext cx="389000" cy="623625"/>
              </a:xfrm>
              <a:custGeom>
                <a:avLst/>
                <a:gdLst/>
                <a:ahLst/>
                <a:cxnLst/>
                <a:rect l="l" t="t" r="r" b="b"/>
                <a:pathLst>
                  <a:path w="15560" h="24945" extrusionOk="0">
                    <a:moveTo>
                      <a:pt x="12596" y="0"/>
                    </a:moveTo>
                    <a:cubicBezTo>
                      <a:pt x="13337" y="0"/>
                      <a:pt x="13954" y="247"/>
                      <a:pt x="14572" y="741"/>
                    </a:cubicBezTo>
                    <a:cubicBezTo>
                      <a:pt x="15559" y="1852"/>
                      <a:pt x="15559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59" y="21240"/>
                      <a:pt x="15559" y="22845"/>
                      <a:pt x="14572" y="23957"/>
                    </a:cubicBezTo>
                    <a:cubicBezTo>
                      <a:pt x="13460" y="24944"/>
                      <a:pt x="11731" y="24944"/>
                      <a:pt x="10743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3" y="741"/>
                    </a:lnTo>
                    <a:cubicBezTo>
                      <a:pt x="11237" y="247"/>
                      <a:pt x="11978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3" name="Google Shape;1353;p17"/>
              <p:cNvSpPr/>
              <p:nvPr/>
            </p:nvSpPr>
            <p:spPr>
              <a:xfrm>
                <a:off x="4186625" y="2601250"/>
                <a:ext cx="389000" cy="623625"/>
              </a:xfrm>
              <a:custGeom>
                <a:avLst/>
                <a:gdLst/>
                <a:ahLst/>
                <a:cxnLst/>
                <a:rect l="l" t="t" r="r" b="b"/>
                <a:pathLst>
                  <a:path w="15560" h="24945" extrusionOk="0">
                    <a:moveTo>
                      <a:pt x="12596" y="0"/>
                    </a:moveTo>
                    <a:cubicBezTo>
                      <a:pt x="13337" y="0"/>
                      <a:pt x="13955" y="247"/>
                      <a:pt x="14572" y="741"/>
                    </a:cubicBezTo>
                    <a:cubicBezTo>
                      <a:pt x="15560" y="1852"/>
                      <a:pt x="15560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60" y="21240"/>
                      <a:pt x="15560" y="22845"/>
                      <a:pt x="14572" y="23957"/>
                    </a:cubicBezTo>
                    <a:cubicBezTo>
                      <a:pt x="13461" y="24944"/>
                      <a:pt x="11732" y="24944"/>
                      <a:pt x="10744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4" y="741"/>
                    </a:lnTo>
                    <a:cubicBezTo>
                      <a:pt x="11238" y="247"/>
                      <a:pt x="11979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354" name="Google Shape;1354;p17"/>
          <p:cNvGrpSpPr/>
          <p:nvPr/>
        </p:nvGrpSpPr>
        <p:grpSpPr>
          <a:xfrm>
            <a:off x="2517607" y="-116370"/>
            <a:ext cx="1520982" cy="302065"/>
            <a:chOff x="5642557" y="-150670"/>
            <a:chExt cx="1520982" cy="302065"/>
          </a:xfrm>
        </p:grpSpPr>
        <p:sp>
          <p:nvSpPr>
            <p:cNvPr id="1355" name="Google Shape;1355;p17"/>
            <p:cNvSpPr/>
            <p:nvPr/>
          </p:nvSpPr>
          <p:spPr>
            <a:xfrm>
              <a:off x="5736006" y="-104304"/>
              <a:ext cx="1335611" cy="209364"/>
            </a:xfrm>
            <a:custGeom>
              <a:avLst/>
              <a:gdLst/>
              <a:ahLst/>
              <a:cxnLst/>
              <a:rect l="l" t="t" r="r" b="b"/>
              <a:pathLst>
                <a:path w="42863" h="6719" fill="none" extrusionOk="0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17"/>
            <p:cNvSpPr/>
            <p:nvPr/>
          </p:nvSpPr>
          <p:spPr>
            <a:xfrm>
              <a:off x="7071586" y="59442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17"/>
            <p:cNvSpPr/>
            <p:nvPr/>
          </p:nvSpPr>
          <p:spPr>
            <a:xfrm>
              <a:off x="7095517" y="84152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17"/>
            <p:cNvSpPr/>
            <p:nvPr/>
          </p:nvSpPr>
          <p:spPr>
            <a:xfrm>
              <a:off x="5642557" y="-150670"/>
              <a:ext cx="91953" cy="92732"/>
            </a:xfrm>
            <a:custGeom>
              <a:avLst/>
              <a:gdLst/>
              <a:ahLst/>
              <a:cxnLst/>
              <a:rect l="l" t="t" r="r" b="b"/>
              <a:pathLst>
                <a:path w="2951" h="2976" fill="none" extrusionOk="0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17"/>
            <p:cNvSpPr/>
            <p:nvPr/>
          </p:nvSpPr>
          <p:spPr>
            <a:xfrm>
              <a:off x="5666488" y="-125929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60" name="Google Shape;1360;p17"/>
          <p:cNvSpPr/>
          <p:nvPr/>
        </p:nvSpPr>
        <p:spPr>
          <a:xfrm rot="-5400000">
            <a:off x="341629" y="-3488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61" name="Google Shape;1361;p17"/>
          <p:cNvGrpSpPr/>
          <p:nvPr/>
        </p:nvGrpSpPr>
        <p:grpSpPr>
          <a:xfrm>
            <a:off x="4913901" y="675155"/>
            <a:ext cx="1252897" cy="51000"/>
            <a:chOff x="2915381" y="4104819"/>
            <a:chExt cx="1252897" cy="51000"/>
          </a:xfrm>
        </p:grpSpPr>
        <p:sp>
          <p:nvSpPr>
            <p:cNvPr id="1362" name="Google Shape;1362;p17"/>
            <p:cNvSpPr/>
            <p:nvPr/>
          </p:nvSpPr>
          <p:spPr>
            <a:xfrm>
              <a:off x="2915381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17"/>
            <p:cNvSpPr/>
            <p:nvPr/>
          </p:nvSpPr>
          <p:spPr>
            <a:xfrm>
              <a:off x="3007850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17"/>
            <p:cNvSpPr/>
            <p:nvPr/>
          </p:nvSpPr>
          <p:spPr>
            <a:xfrm>
              <a:off x="3100319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17"/>
            <p:cNvSpPr/>
            <p:nvPr/>
          </p:nvSpPr>
          <p:spPr>
            <a:xfrm>
              <a:off x="3192788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17"/>
            <p:cNvSpPr/>
            <p:nvPr/>
          </p:nvSpPr>
          <p:spPr>
            <a:xfrm>
              <a:off x="328525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17"/>
            <p:cNvSpPr/>
            <p:nvPr/>
          </p:nvSpPr>
          <p:spPr>
            <a:xfrm>
              <a:off x="3377726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17"/>
            <p:cNvSpPr/>
            <p:nvPr/>
          </p:nvSpPr>
          <p:spPr>
            <a:xfrm>
              <a:off x="3470195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17"/>
            <p:cNvSpPr/>
            <p:nvPr/>
          </p:nvSpPr>
          <p:spPr>
            <a:xfrm>
              <a:off x="3562664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17"/>
            <p:cNvSpPr/>
            <p:nvPr/>
          </p:nvSpPr>
          <p:spPr>
            <a:xfrm>
              <a:off x="3655133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17"/>
            <p:cNvSpPr/>
            <p:nvPr/>
          </p:nvSpPr>
          <p:spPr>
            <a:xfrm>
              <a:off x="3747602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17"/>
            <p:cNvSpPr/>
            <p:nvPr/>
          </p:nvSpPr>
          <p:spPr>
            <a:xfrm>
              <a:off x="38400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17"/>
            <p:cNvSpPr/>
            <p:nvPr/>
          </p:nvSpPr>
          <p:spPr>
            <a:xfrm>
              <a:off x="39324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17"/>
            <p:cNvSpPr/>
            <p:nvPr/>
          </p:nvSpPr>
          <p:spPr>
            <a:xfrm>
              <a:off x="40248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17"/>
            <p:cNvSpPr/>
            <p:nvPr/>
          </p:nvSpPr>
          <p:spPr>
            <a:xfrm>
              <a:off x="41172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76" name="Google Shape;1376;p17"/>
          <p:cNvSpPr/>
          <p:nvPr/>
        </p:nvSpPr>
        <p:spPr>
          <a:xfrm rot="5400000">
            <a:off x="8208387" y="4204126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7" name="Google Shape;1377;p17"/>
          <p:cNvSpPr/>
          <p:nvPr/>
        </p:nvSpPr>
        <p:spPr>
          <a:xfrm rot="10800000">
            <a:off x="1362311" y="4240075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78" name="Google Shape;1378;p17"/>
          <p:cNvGrpSpPr/>
          <p:nvPr/>
        </p:nvGrpSpPr>
        <p:grpSpPr>
          <a:xfrm>
            <a:off x="5600407" y="4993736"/>
            <a:ext cx="1520982" cy="302065"/>
            <a:chOff x="5642557" y="-150670"/>
            <a:chExt cx="1520982" cy="302065"/>
          </a:xfrm>
        </p:grpSpPr>
        <p:sp>
          <p:nvSpPr>
            <p:cNvPr id="1379" name="Google Shape;1379;p17"/>
            <p:cNvSpPr/>
            <p:nvPr/>
          </p:nvSpPr>
          <p:spPr>
            <a:xfrm>
              <a:off x="5736006" y="-104304"/>
              <a:ext cx="1335611" cy="209364"/>
            </a:xfrm>
            <a:custGeom>
              <a:avLst/>
              <a:gdLst/>
              <a:ahLst/>
              <a:cxnLst/>
              <a:rect l="l" t="t" r="r" b="b"/>
              <a:pathLst>
                <a:path w="42863" h="6719" fill="none" extrusionOk="0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17"/>
            <p:cNvSpPr/>
            <p:nvPr/>
          </p:nvSpPr>
          <p:spPr>
            <a:xfrm>
              <a:off x="7071586" y="59442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17"/>
            <p:cNvSpPr/>
            <p:nvPr/>
          </p:nvSpPr>
          <p:spPr>
            <a:xfrm>
              <a:off x="7095517" y="84152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17"/>
            <p:cNvSpPr/>
            <p:nvPr/>
          </p:nvSpPr>
          <p:spPr>
            <a:xfrm>
              <a:off x="5642557" y="-150670"/>
              <a:ext cx="91953" cy="92732"/>
            </a:xfrm>
            <a:custGeom>
              <a:avLst/>
              <a:gdLst/>
              <a:ahLst/>
              <a:cxnLst/>
              <a:rect l="l" t="t" r="r" b="b"/>
              <a:pathLst>
                <a:path w="2951" h="2976" fill="none" extrusionOk="0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17"/>
            <p:cNvSpPr/>
            <p:nvPr/>
          </p:nvSpPr>
          <p:spPr>
            <a:xfrm>
              <a:off x="5666488" y="-125929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84" name="Google Shape;1384;p17"/>
          <p:cNvGrpSpPr/>
          <p:nvPr/>
        </p:nvGrpSpPr>
        <p:grpSpPr>
          <a:xfrm rot="5400000">
            <a:off x="8900" y="1773425"/>
            <a:ext cx="98902" cy="553090"/>
            <a:chOff x="4898850" y="4820550"/>
            <a:chExt cx="98902" cy="553090"/>
          </a:xfrm>
        </p:grpSpPr>
        <p:sp>
          <p:nvSpPr>
            <p:cNvPr id="1385" name="Google Shape;1385;p17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17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17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17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17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BLANK_10">
    <p:spTree>
      <p:nvGrpSpPr>
        <p:cNvPr id="1" name="Shape 1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2" name="Google Shape;1492;p19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1493" name="Google Shape;1493;p19"/>
            <p:cNvSpPr/>
            <p:nvPr/>
          </p:nvSpPr>
          <p:spPr>
            <a:xfrm>
              <a:off x="597550" y="4893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19"/>
            <p:cNvSpPr/>
            <p:nvPr/>
          </p:nvSpPr>
          <p:spPr>
            <a:xfrm>
              <a:off x="597550" y="4780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19"/>
            <p:cNvSpPr/>
            <p:nvPr/>
          </p:nvSpPr>
          <p:spPr>
            <a:xfrm>
              <a:off x="597550" y="46671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19"/>
            <p:cNvSpPr/>
            <p:nvPr/>
          </p:nvSpPr>
          <p:spPr>
            <a:xfrm>
              <a:off x="597550" y="4553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19"/>
            <p:cNvSpPr/>
            <p:nvPr/>
          </p:nvSpPr>
          <p:spPr>
            <a:xfrm>
              <a:off x="597550" y="4441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19"/>
            <p:cNvSpPr/>
            <p:nvPr/>
          </p:nvSpPr>
          <p:spPr>
            <a:xfrm>
              <a:off x="597550" y="4328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19"/>
            <p:cNvSpPr/>
            <p:nvPr/>
          </p:nvSpPr>
          <p:spPr>
            <a:xfrm>
              <a:off x="597550" y="42150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19"/>
            <p:cNvSpPr/>
            <p:nvPr/>
          </p:nvSpPr>
          <p:spPr>
            <a:xfrm>
              <a:off x="597550" y="4101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19"/>
            <p:cNvSpPr/>
            <p:nvPr/>
          </p:nvSpPr>
          <p:spPr>
            <a:xfrm>
              <a:off x="597550" y="3988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19"/>
            <p:cNvSpPr/>
            <p:nvPr/>
          </p:nvSpPr>
          <p:spPr>
            <a:xfrm>
              <a:off x="597550" y="3875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19"/>
            <p:cNvSpPr/>
            <p:nvPr/>
          </p:nvSpPr>
          <p:spPr>
            <a:xfrm>
              <a:off x="597550" y="3762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19"/>
            <p:cNvSpPr/>
            <p:nvPr/>
          </p:nvSpPr>
          <p:spPr>
            <a:xfrm>
              <a:off x="597550" y="36496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19"/>
            <p:cNvSpPr/>
            <p:nvPr/>
          </p:nvSpPr>
          <p:spPr>
            <a:xfrm>
              <a:off x="597550" y="35364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19"/>
            <p:cNvSpPr/>
            <p:nvPr/>
          </p:nvSpPr>
          <p:spPr>
            <a:xfrm>
              <a:off x="597550" y="34232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19"/>
            <p:cNvSpPr/>
            <p:nvPr/>
          </p:nvSpPr>
          <p:spPr>
            <a:xfrm>
              <a:off x="597550" y="33100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19"/>
            <p:cNvSpPr/>
            <p:nvPr/>
          </p:nvSpPr>
          <p:spPr>
            <a:xfrm>
              <a:off x="597550" y="31967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19"/>
            <p:cNvSpPr/>
            <p:nvPr/>
          </p:nvSpPr>
          <p:spPr>
            <a:xfrm>
              <a:off x="597550" y="30835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19"/>
            <p:cNvSpPr/>
            <p:nvPr/>
          </p:nvSpPr>
          <p:spPr>
            <a:xfrm>
              <a:off x="597550" y="29703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19"/>
            <p:cNvSpPr/>
            <p:nvPr/>
          </p:nvSpPr>
          <p:spPr>
            <a:xfrm>
              <a:off x="597550" y="28578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19"/>
            <p:cNvSpPr/>
            <p:nvPr/>
          </p:nvSpPr>
          <p:spPr>
            <a:xfrm>
              <a:off x="597550" y="27446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19"/>
            <p:cNvSpPr/>
            <p:nvPr/>
          </p:nvSpPr>
          <p:spPr>
            <a:xfrm>
              <a:off x="597550" y="263140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19"/>
            <p:cNvSpPr/>
            <p:nvPr/>
          </p:nvSpPr>
          <p:spPr>
            <a:xfrm>
              <a:off x="597550" y="251817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19"/>
            <p:cNvSpPr/>
            <p:nvPr/>
          </p:nvSpPr>
          <p:spPr>
            <a:xfrm>
              <a:off x="597550" y="24049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19"/>
            <p:cNvSpPr/>
            <p:nvPr/>
          </p:nvSpPr>
          <p:spPr>
            <a:xfrm>
              <a:off x="597550" y="22917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19"/>
            <p:cNvSpPr/>
            <p:nvPr/>
          </p:nvSpPr>
          <p:spPr>
            <a:xfrm>
              <a:off x="597550" y="21792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19"/>
            <p:cNvSpPr/>
            <p:nvPr/>
          </p:nvSpPr>
          <p:spPr>
            <a:xfrm>
              <a:off x="597550" y="20660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19"/>
            <p:cNvSpPr/>
            <p:nvPr/>
          </p:nvSpPr>
          <p:spPr>
            <a:xfrm>
              <a:off x="597550" y="19528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19"/>
            <p:cNvSpPr/>
            <p:nvPr/>
          </p:nvSpPr>
          <p:spPr>
            <a:xfrm>
              <a:off x="597550" y="1839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19"/>
            <p:cNvSpPr/>
            <p:nvPr/>
          </p:nvSpPr>
          <p:spPr>
            <a:xfrm>
              <a:off x="597550" y="1726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19"/>
            <p:cNvSpPr/>
            <p:nvPr/>
          </p:nvSpPr>
          <p:spPr>
            <a:xfrm>
              <a:off x="597550" y="16131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19"/>
            <p:cNvSpPr/>
            <p:nvPr/>
          </p:nvSpPr>
          <p:spPr>
            <a:xfrm>
              <a:off x="597550" y="1499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19"/>
            <p:cNvSpPr/>
            <p:nvPr/>
          </p:nvSpPr>
          <p:spPr>
            <a:xfrm>
              <a:off x="597550" y="1387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19"/>
            <p:cNvSpPr/>
            <p:nvPr/>
          </p:nvSpPr>
          <p:spPr>
            <a:xfrm>
              <a:off x="597550" y="1274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19"/>
            <p:cNvSpPr/>
            <p:nvPr/>
          </p:nvSpPr>
          <p:spPr>
            <a:xfrm>
              <a:off x="597550" y="11610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19"/>
            <p:cNvSpPr/>
            <p:nvPr/>
          </p:nvSpPr>
          <p:spPr>
            <a:xfrm>
              <a:off x="597550" y="1047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19"/>
            <p:cNvSpPr/>
            <p:nvPr/>
          </p:nvSpPr>
          <p:spPr>
            <a:xfrm>
              <a:off x="597550" y="934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19"/>
            <p:cNvSpPr/>
            <p:nvPr/>
          </p:nvSpPr>
          <p:spPr>
            <a:xfrm>
              <a:off x="597550" y="821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19"/>
            <p:cNvSpPr/>
            <p:nvPr/>
          </p:nvSpPr>
          <p:spPr>
            <a:xfrm>
              <a:off x="597550" y="708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31" name="Google Shape;1531;p19"/>
          <p:cNvSpPr txBox="1">
            <a:spLocks noGrp="1"/>
          </p:cNvSpPr>
          <p:nvPr>
            <p:ph type="title"/>
          </p:nvPr>
        </p:nvSpPr>
        <p:spPr>
          <a:xfrm>
            <a:off x="1773100" y="2597100"/>
            <a:ext cx="1885800" cy="27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532" name="Google Shape;1532;p19"/>
          <p:cNvSpPr txBox="1">
            <a:spLocks noGrp="1"/>
          </p:cNvSpPr>
          <p:nvPr>
            <p:ph type="subTitle" idx="1"/>
          </p:nvPr>
        </p:nvSpPr>
        <p:spPr>
          <a:xfrm>
            <a:off x="1173396" y="1500310"/>
            <a:ext cx="3085200" cy="97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33" name="Google Shape;1533;p19"/>
          <p:cNvSpPr txBox="1">
            <a:spLocks noGrp="1"/>
          </p:cNvSpPr>
          <p:nvPr>
            <p:ph type="title" idx="2"/>
          </p:nvPr>
        </p:nvSpPr>
        <p:spPr>
          <a:xfrm>
            <a:off x="5491225" y="3013625"/>
            <a:ext cx="1885800" cy="27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534" name="Google Shape;1534;p19"/>
          <p:cNvSpPr txBox="1">
            <a:spLocks noGrp="1"/>
          </p:cNvSpPr>
          <p:nvPr>
            <p:ph type="subTitle" idx="3"/>
          </p:nvPr>
        </p:nvSpPr>
        <p:spPr>
          <a:xfrm>
            <a:off x="4891521" y="3409635"/>
            <a:ext cx="3085200" cy="97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535" name="Google Shape;1535;p19"/>
          <p:cNvGrpSpPr/>
          <p:nvPr/>
        </p:nvGrpSpPr>
        <p:grpSpPr>
          <a:xfrm>
            <a:off x="-11" y="4386462"/>
            <a:ext cx="1284435" cy="586800"/>
            <a:chOff x="-11" y="4386462"/>
            <a:chExt cx="1284435" cy="586800"/>
          </a:xfrm>
        </p:grpSpPr>
        <p:sp>
          <p:nvSpPr>
            <p:cNvPr id="1536" name="Google Shape;1536;p19"/>
            <p:cNvSpPr/>
            <p:nvPr/>
          </p:nvSpPr>
          <p:spPr>
            <a:xfrm rot="-5400000">
              <a:off x="348812" y="4037649"/>
              <a:ext cx="586800" cy="1284425"/>
            </a:xfrm>
            <a:prstGeom prst="flowChartOffpageConnector">
              <a:avLst/>
            </a:prstGeom>
            <a:gradFill>
              <a:gsLst>
                <a:gs pos="0">
                  <a:schemeClr val="accent4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37" name="Google Shape;1537;p19"/>
            <p:cNvGrpSpPr/>
            <p:nvPr/>
          </p:nvGrpSpPr>
          <p:grpSpPr>
            <a:xfrm rot="10800000">
              <a:off x="-11" y="4558826"/>
              <a:ext cx="883262" cy="242091"/>
              <a:chOff x="2300350" y="2601250"/>
              <a:chExt cx="2275275" cy="623625"/>
            </a:xfrm>
          </p:grpSpPr>
          <p:sp>
            <p:nvSpPr>
              <p:cNvPr id="1538" name="Google Shape;1538;p19"/>
              <p:cNvSpPr/>
              <p:nvPr/>
            </p:nvSpPr>
            <p:spPr>
              <a:xfrm>
                <a:off x="2300350" y="2601250"/>
                <a:ext cx="392100" cy="623625"/>
              </a:xfrm>
              <a:custGeom>
                <a:avLst/>
                <a:gdLst/>
                <a:ahLst/>
                <a:cxnLst/>
                <a:rect l="l" t="t" r="r" b="b"/>
                <a:pathLst>
                  <a:path w="15684" h="24945" extrusionOk="0">
                    <a:moveTo>
                      <a:pt x="12720" y="0"/>
                    </a:moveTo>
                    <a:cubicBezTo>
                      <a:pt x="13337" y="0"/>
                      <a:pt x="14078" y="247"/>
                      <a:pt x="14572" y="741"/>
                    </a:cubicBezTo>
                    <a:cubicBezTo>
                      <a:pt x="15684" y="1852"/>
                      <a:pt x="15684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684" y="21240"/>
                      <a:pt x="15684" y="22845"/>
                      <a:pt x="14572" y="23957"/>
                    </a:cubicBezTo>
                    <a:cubicBezTo>
                      <a:pt x="13584" y="24944"/>
                      <a:pt x="11855" y="24944"/>
                      <a:pt x="10744" y="23957"/>
                    </a:cubicBezTo>
                    <a:lnTo>
                      <a:pt x="1112" y="14325"/>
                    </a:lnTo>
                    <a:cubicBezTo>
                      <a:pt x="1" y="13213"/>
                      <a:pt x="1" y="11484"/>
                      <a:pt x="1112" y="10496"/>
                    </a:cubicBezTo>
                    <a:lnTo>
                      <a:pt x="10744" y="741"/>
                    </a:lnTo>
                    <a:cubicBezTo>
                      <a:pt x="11361" y="247"/>
                      <a:pt x="11979" y="0"/>
                      <a:pt x="1272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9" name="Google Shape;1539;p19"/>
              <p:cNvSpPr/>
              <p:nvPr/>
            </p:nvSpPr>
            <p:spPr>
              <a:xfrm>
                <a:off x="2680075" y="2601250"/>
                <a:ext cx="389025" cy="623625"/>
              </a:xfrm>
              <a:custGeom>
                <a:avLst/>
                <a:gdLst/>
                <a:ahLst/>
                <a:cxnLst/>
                <a:rect l="l" t="t" r="r" b="b"/>
                <a:pathLst>
                  <a:path w="15561" h="24945" extrusionOk="0">
                    <a:moveTo>
                      <a:pt x="12596" y="0"/>
                    </a:moveTo>
                    <a:cubicBezTo>
                      <a:pt x="13337" y="0"/>
                      <a:pt x="13955" y="247"/>
                      <a:pt x="14449" y="741"/>
                    </a:cubicBezTo>
                    <a:cubicBezTo>
                      <a:pt x="15560" y="1852"/>
                      <a:pt x="15560" y="3581"/>
                      <a:pt x="14449" y="4569"/>
                    </a:cubicBezTo>
                    <a:lnTo>
                      <a:pt x="6669" y="12349"/>
                    </a:lnTo>
                    <a:lnTo>
                      <a:pt x="14449" y="20128"/>
                    </a:lnTo>
                    <a:cubicBezTo>
                      <a:pt x="15560" y="21240"/>
                      <a:pt x="15560" y="22845"/>
                      <a:pt x="14449" y="23957"/>
                    </a:cubicBezTo>
                    <a:cubicBezTo>
                      <a:pt x="13461" y="24944"/>
                      <a:pt x="11732" y="24944"/>
                      <a:pt x="10621" y="23957"/>
                    </a:cubicBezTo>
                    <a:lnTo>
                      <a:pt x="988" y="14325"/>
                    </a:lnTo>
                    <a:cubicBezTo>
                      <a:pt x="1" y="13213"/>
                      <a:pt x="1" y="11484"/>
                      <a:pt x="988" y="10496"/>
                    </a:cubicBezTo>
                    <a:lnTo>
                      <a:pt x="10621" y="741"/>
                    </a:lnTo>
                    <a:cubicBezTo>
                      <a:pt x="11238" y="247"/>
                      <a:pt x="11855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0" name="Google Shape;1540;p19"/>
              <p:cNvSpPr/>
              <p:nvPr/>
            </p:nvSpPr>
            <p:spPr>
              <a:xfrm>
                <a:off x="3056725" y="2601250"/>
                <a:ext cx="389000" cy="623625"/>
              </a:xfrm>
              <a:custGeom>
                <a:avLst/>
                <a:gdLst/>
                <a:ahLst/>
                <a:cxnLst/>
                <a:rect l="l" t="t" r="r" b="b"/>
                <a:pathLst>
                  <a:path w="15560" h="24945" extrusionOk="0">
                    <a:moveTo>
                      <a:pt x="12596" y="0"/>
                    </a:moveTo>
                    <a:cubicBezTo>
                      <a:pt x="13337" y="0"/>
                      <a:pt x="13954" y="247"/>
                      <a:pt x="14448" y="741"/>
                    </a:cubicBezTo>
                    <a:cubicBezTo>
                      <a:pt x="15559" y="1852"/>
                      <a:pt x="15559" y="3581"/>
                      <a:pt x="14448" y="4569"/>
                    </a:cubicBezTo>
                    <a:lnTo>
                      <a:pt x="6792" y="12349"/>
                    </a:lnTo>
                    <a:lnTo>
                      <a:pt x="14448" y="20128"/>
                    </a:lnTo>
                    <a:cubicBezTo>
                      <a:pt x="15559" y="21240"/>
                      <a:pt x="15559" y="22845"/>
                      <a:pt x="14448" y="23957"/>
                    </a:cubicBezTo>
                    <a:cubicBezTo>
                      <a:pt x="13460" y="24944"/>
                      <a:pt x="11731" y="24944"/>
                      <a:pt x="10743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3" y="741"/>
                    </a:lnTo>
                    <a:cubicBezTo>
                      <a:pt x="11237" y="247"/>
                      <a:pt x="11855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19"/>
              <p:cNvSpPr/>
              <p:nvPr/>
            </p:nvSpPr>
            <p:spPr>
              <a:xfrm>
                <a:off x="3433350" y="2601250"/>
                <a:ext cx="389000" cy="623625"/>
              </a:xfrm>
              <a:custGeom>
                <a:avLst/>
                <a:gdLst/>
                <a:ahLst/>
                <a:cxnLst/>
                <a:rect l="l" t="t" r="r" b="b"/>
                <a:pathLst>
                  <a:path w="15560" h="24945" extrusionOk="0">
                    <a:moveTo>
                      <a:pt x="12596" y="0"/>
                    </a:moveTo>
                    <a:cubicBezTo>
                      <a:pt x="13337" y="0"/>
                      <a:pt x="13955" y="247"/>
                      <a:pt x="14572" y="741"/>
                    </a:cubicBezTo>
                    <a:cubicBezTo>
                      <a:pt x="15560" y="1852"/>
                      <a:pt x="15560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60" y="21240"/>
                      <a:pt x="15560" y="22845"/>
                      <a:pt x="14572" y="23957"/>
                    </a:cubicBezTo>
                    <a:cubicBezTo>
                      <a:pt x="13461" y="24944"/>
                      <a:pt x="11732" y="24944"/>
                      <a:pt x="10744" y="23957"/>
                    </a:cubicBezTo>
                    <a:lnTo>
                      <a:pt x="988" y="14325"/>
                    </a:lnTo>
                    <a:cubicBezTo>
                      <a:pt x="1" y="13213"/>
                      <a:pt x="1" y="11484"/>
                      <a:pt x="988" y="10496"/>
                    </a:cubicBezTo>
                    <a:lnTo>
                      <a:pt x="10744" y="741"/>
                    </a:lnTo>
                    <a:cubicBezTo>
                      <a:pt x="11238" y="247"/>
                      <a:pt x="11979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2" name="Google Shape;1542;p19"/>
              <p:cNvSpPr/>
              <p:nvPr/>
            </p:nvSpPr>
            <p:spPr>
              <a:xfrm>
                <a:off x="3810000" y="2601250"/>
                <a:ext cx="389000" cy="623625"/>
              </a:xfrm>
              <a:custGeom>
                <a:avLst/>
                <a:gdLst/>
                <a:ahLst/>
                <a:cxnLst/>
                <a:rect l="l" t="t" r="r" b="b"/>
                <a:pathLst>
                  <a:path w="15560" h="24945" extrusionOk="0">
                    <a:moveTo>
                      <a:pt x="12596" y="0"/>
                    </a:moveTo>
                    <a:cubicBezTo>
                      <a:pt x="13337" y="0"/>
                      <a:pt x="13954" y="247"/>
                      <a:pt x="14572" y="741"/>
                    </a:cubicBezTo>
                    <a:cubicBezTo>
                      <a:pt x="15559" y="1852"/>
                      <a:pt x="15559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59" y="21240"/>
                      <a:pt x="15559" y="22845"/>
                      <a:pt x="14572" y="23957"/>
                    </a:cubicBezTo>
                    <a:cubicBezTo>
                      <a:pt x="13460" y="24944"/>
                      <a:pt x="11731" y="24944"/>
                      <a:pt x="10743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3" y="741"/>
                    </a:lnTo>
                    <a:cubicBezTo>
                      <a:pt x="11237" y="247"/>
                      <a:pt x="11978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3" name="Google Shape;1543;p19"/>
              <p:cNvSpPr/>
              <p:nvPr/>
            </p:nvSpPr>
            <p:spPr>
              <a:xfrm>
                <a:off x="4186625" y="2601250"/>
                <a:ext cx="389000" cy="623625"/>
              </a:xfrm>
              <a:custGeom>
                <a:avLst/>
                <a:gdLst/>
                <a:ahLst/>
                <a:cxnLst/>
                <a:rect l="l" t="t" r="r" b="b"/>
                <a:pathLst>
                  <a:path w="15560" h="24945" extrusionOk="0">
                    <a:moveTo>
                      <a:pt x="12596" y="0"/>
                    </a:moveTo>
                    <a:cubicBezTo>
                      <a:pt x="13337" y="0"/>
                      <a:pt x="13955" y="247"/>
                      <a:pt x="14572" y="741"/>
                    </a:cubicBezTo>
                    <a:cubicBezTo>
                      <a:pt x="15560" y="1852"/>
                      <a:pt x="15560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60" y="21240"/>
                      <a:pt x="15560" y="22845"/>
                      <a:pt x="14572" y="23957"/>
                    </a:cubicBezTo>
                    <a:cubicBezTo>
                      <a:pt x="13461" y="24944"/>
                      <a:pt x="11732" y="24944"/>
                      <a:pt x="10744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4" y="741"/>
                    </a:lnTo>
                    <a:cubicBezTo>
                      <a:pt x="11238" y="247"/>
                      <a:pt x="11979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544" name="Google Shape;1544;p19"/>
          <p:cNvGrpSpPr/>
          <p:nvPr/>
        </p:nvGrpSpPr>
        <p:grpSpPr>
          <a:xfrm>
            <a:off x="1852307" y="-114308"/>
            <a:ext cx="1520982" cy="302065"/>
            <a:chOff x="5642557" y="-150670"/>
            <a:chExt cx="1520982" cy="302065"/>
          </a:xfrm>
        </p:grpSpPr>
        <p:sp>
          <p:nvSpPr>
            <p:cNvPr id="1545" name="Google Shape;1545;p19"/>
            <p:cNvSpPr/>
            <p:nvPr/>
          </p:nvSpPr>
          <p:spPr>
            <a:xfrm>
              <a:off x="5736006" y="-104304"/>
              <a:ext cx="1335611" cy="209364"/>
            </a:xfrm>
            <a:custGeom>
              <a:avLst/>
              <a:gdLst/>
              <a:ahLst/>
              <a:cxnLst/>
              <a:rect l="l" t="t" r="r" b="b"/>
              <a:pathLst>
                <a:path w="42863" h="6719" fill="none" extrusionOk="0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19"/>
            <p:cNvSpPr/>
            <p:nvPr/>
          </p:nvSpPr>
          <p:spPr>
            <a:xfrm>
              <a:off x="7071586" y="59442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19"/>
            <p:cNvSpPr/>
            <p:nvPr/>
          </p:nvSpPr>
          <p:spPr>
            <a:xfrm>
              <a:off x="7095517" y="84152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19"/>
            <p:cNvSpPr/>
            <p:nvPr/>
          </p:nvSpPr>
          <p:spPr>
            <a:xfrm>
              <a:off x="5642557" y="-150670"/>
              <a:ext cx="91953" cy="92732"/>
            </a:xfrm>
            <a:custGeom>
              <a:avLst/>
              <a:gdLst/>
              <a:ahLst/>
              <a:cxnLst/>
              <a:rect l="l" t="t" r="r" b="b"/>
              <a:pathLst>
                <a:path w="2951" h="2976" fill="none" extrusionOk="0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19"/>
            <p:cNvSpPr/>
            <p:nvPr/>
          </p:nvSpPr>
          <p:spPr>
            <a:xfrm>
              <a:off x="5666488" y="-125929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50" name="Google Shape;1550;p19"/>
          <p:cNvGrpSpPr/>
          <p:nvPr/>
        </p:nvGrpSpPr>
        <p:grpSpPr>
          <a:xfrm rot="5400000">
            <a:off x="85100" y="1523550"/>
            <a:ext cx="98902" cy="553090"/>
            <a:chOff x="4898850" y="4820550"/>
            <a:chExt cx="98902" cy="553090"/>
          </a:xfrm>
        </p:grpSpPr>
        <p:sp>
          <p:nvSpPr>
            <p:cNvPr id="1551" name="Google Shape;1551;p19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19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19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19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19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56" name="Google Shape;1556;p19"/>
          <p:cNvSpPr/>
          <p:nvPr/>
        </p:nvSpPr>
        <p:spPr>
          <a:xfrm>
            <a:off x="471087" y="-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7" name="Google Shape;1557;p19"/>
          <p:cNvSpPr/>
          <p:nvPr/>
        </p:nvSpPr>
        <p:spPr>
          <a:xfrm>
            <a:off x="-1281605" y="3790979"/>
            <a:ext cx="1994700" cy="681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8" name="Google Shape;1558;p19"/>
          <p:cNvSpPr/>
          <p:nvPr/>
        </p:nvSpPr>
        <p:spPr>
          <a:xfrm rot="10800000">
            <a:off x="8557211" y="3859075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9" name="Google Shape;1559;p19"/>
          <p:cNvSpPr/>
          <p:nvPr/>
        </p:nvSpPr>
        <p:spPr>
          <a:xfrm rot="5400000">
            <a:off x="8206162" y="-3488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60" name="Google Shape;1560;p19"/>
          <p:cNvGrpSpPr/>
          <p:nvPr/>
        </p:nvGrpSpPr>
        <p:grpSpPr>
          <a:xfrm rot="5400000">
            <a:off x="8520259" y="3926674"/>
            <a:ext cx="302065" cy="1520982"/>
            <a:chOff x="-108754" y="2690919"/>
            <a:chExt cx="302065" cy="1520982"/>
          </a:xfrm>
        </p:grpSpPr>
        <p:sp>
          <p:nvSpPr>
            <p:cNvPr id="1561" name="Google Shape;1561;p19"/>
            <p:cNvSpPr/>
            <p:nvPr/>
          </p:nvSpPr>
          <p:spPr>
            <a:xfrm>
              <a:off x="-62388" y="2782841"/>
              <a:ext cx="209364" cy="1335580"/>
            </a:xfrm>
            <a:custGeom>
              <a:avLst/>
              <a:gdLst/>
              <a:ahLst/>
              <a:cxnLst/>
              <a:rect l="l" t="t" r="r" b="b"/>
              <a:pathLst>
                <a:path w="6719" h="42862" fill="none" extrusionOk="0">
                  <a:moveTo>
                    <a:pt x="0" y="42862"/>
                  </a:moveTo>
                  <a:lnTo>
                    <a:pt x="0" y="23799"/>
                  </a:lnTo>
                  <a:lnTo>
                    <a:pt x="6718" y="17056"/>
                  </a:lnTo>
                  <a:lnTo>
                    <a:pt x="6718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19"/>
            <p:cNvSpPr/>
            <p:nvPr/>
          </p:nvSpPr>
          <p:spPr>
            <a:xfrm>
              <a:off x="101358" y="2690919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1"/>
                  </a:moveTo>
                  <a:cubicBezTo>
                    <a:pt x="2281" y="1"/>
                    <a:pt x="2951" y="645"/>
                    <a:pt x="2951" y="1463"/>
                  </a:cubicBezTo>
                  <a:cubicBezTo>
                    <a:pt x="2951" y="2281"/>
                    <a:pt x="2281" y="2951"/>
                    <a:pt x="1463" y="2951"/>
                  </a:cubicBezTo>
                  <a:cubicBezTo>
                    <a:pt x="645" y="2951"/>
                    <a:pt x="1" y="2281"/>
                    <a:pt x="1" y="1463"/>
                  </a:cubicBezTo>
                  <a:cubicBezTo>
                    <a:pt x="1" y="645"/>
                    <a:pt x="645" y="1"/>
                    <a:pt x="1463" y="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19"/>
            <p:cNvSpPr/>
            <p:nvPr/>
          </p:nvSpPr>
          <p:spPr>
            <a:xfrm>
              <a:off x="125320" y="2714881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4" y="0"/>
                  </a:moveTo>
                  <a:cubicBezTo>
                    <a:pt x="322" y="0"/>
                    <a:pt x="0" y="322"/>
                    <a:pt x="0" y="694"/>
                  </a:cubicBezTo>
                  <a:cubicBezTo>
                    <a:pt x="0" y="1091"/>
                    <a:pt x="322" y="1388"/>
                    <a:pt x="694" y="1388"/>
                  </a:cubicBezTo>
                  <a:cubicBezTo>
                    <a:pt x="1091" y="1388"/>
                    <a:pt x="1388" y="1091"/>
                    <a:pt x="1388" y="694"/>
                  </a:cubicBezTo>
                  <a:cubicBezTo>
                    <a:pt x="1388" y="322"/>
                    <a:pt x="1091" y="0"/>
                    <a:pt x="6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19"/>
            <p:cNvSpPr/>
            <p:nvPr/>
          </p:nvSpPr>
          <p:spPr>
            <a:xfrm>
              <a:off x="-108754" y="4119948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88" y="0"/>
                  </a:moveTo>
                  <a:cubicBezTo>
                    <a:pt x="2306" y="0"/>
                    <a:pt x="2951" y="670"/>
                    <a:pt x="2951" y="1463"/>
                  </a:cubicBezTo>
                  <a:cubicBezTo>
                    <a:pt x="2951" y="2281"/>
                    <a:pt x="2306" y="2950"/>
                    <a:pt x="1488" y="2950"/>
                  </a:cubicBezTo>
                  <a:cubicBezTo>
                    <a:pt x="670" y="2950"/>
                    <a:pt x="1" y="2281"/>
                    <a:pt x="1" y="1463"/>
                  </a:cubicBezTo>
                  <a:cubicBezTo>
                    <a:pt x="1" y="670"/>
                    <a:pt x="670" y="0"/>
                    <a:pt x="1488" y="0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19"/>
            <p:cNvSpPr/>
            <p:nvPr/>
          </p:nvSpPr>
          <p:spPr>
            <a:xfrm>
              <a:off x="-84013" y="4144658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66" name="Google Shape;1566;p19"/>
          <p:cNvSpPr txBox="1">
            <a:spLocks noGrp="1"/>
          </p:cNvSpPr>
          <p:nvPr>
            <p:ph type="title" idx="4"/>
          </p:nvPr>
        </p:nvSpPr>
        <p:spPr>
          <a:xfrm>
            <a:off x="713100" y="539400"/>
            <a:ext cx="7717800" cy="572700"/>
          </a:xfrm>
          <a:prstGeom prst="rect">
            <a:avLst/>
          </a:prstGeom>
          <a:effectLst>
            <a:outerShdw blurRad="142875" algn="bl" rotWithShape="0">
              <a:schemeClr val="accent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BLANK_17">
    <p:spTree>
      <p:nvGrpSpPr>
        <p:cNvPr id="1" name="Shape 1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8" name="Google Shape;1568;p20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1569" name="Google Shape;1569;p20"/>
            <p:cNvSpPr/>
            <p:nvPr/>
          </p:nvSpPr>
          <p:spPr>
            <a:xfrm>
              <a:off x="597550" y="4893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20"/>
            <p:cNvSpPr/>
            <p:nvPr/>
          </p:nvSpPr>
          <p:spPr>
            <a:xfrm>
              <a:off x="597550" y="4780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20"/>
            <p:cNvSpPr/>
            <p:nvPr/>
          </p:nvSpPr>
          <p:spPr>
            <a:xfrm>
              <a:off x="597550" y="46671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20"/>
            <p:cNvSpPr/>
            <p:nvPr/>
          </p:nvSpPr>
          <p:spPr>
            <a:xfrm>
              <a:off x="597550" y="4553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20"/>
            <p:cNvSpPr/>
            <p:nvPr/>
          </p:nvSpPr>
          <p:spPr>
            <a:xfrm>
              <a:off x="597550" y="4441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20"/>
            <p:cNvSpPr/>
            <p:nvPr/>
          </p:nvSpPr>
          <p:spPr>
            <a:xfrm>
              <a:off x="597550" y="4328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20"/>
            <p:cNvSpPr/>
            <p:nvPr/>
          </p:nvSpPr>
          <p:spPr>
            <a:xfrm>
              <a:off x="597550" y="42150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20"/>
            <p:cNvSpPr/>
            <p:nvPr/>
          </p:nvSpPr>
          <p:spPr>
            <a:xfrm>
              <a:off x="597550" y="4101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20"/>
            <p:cNvSpPr/>
            <p:nvPr/>
          </p:nvSpPr>
          <p:spPr>
            <a:xfrm>
              <a:off x="597550" y="3988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20"/>
            <p:cNvSpPr/>
            <p:nvPr/>
          </p:nvSpPr>
          <p:spPr>
            <a:xfrm>
              <a:off x="597550" y="3875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20"/>
            <p:cNvSpPr/>
            <p:nvPr/>
          </p:nvSpPr>
          <p:spPr>
            <a:xfrm>
              <a:off x="597550" y="3762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20"/>
            <p:cNvSpPr/>
            <p:nvPr/>
          </p:nvSpPr>
          <p:spPr>
            <a:xfrm>
              <a:off x="597550" y="36496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20"/>
            <p:cNvSpPr/>
            <p:nvPr/>
          </p:nvSpPr>
          <p:spPr>
            <a:xfrm>
              <a:off x="597550" y="35364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20"/>
            <p:cNvSpPr/>
            <p:nvPr/>
          </p:nvSpPr>
          <p:spPr>
            <a:xfrm>
              <a:off x="597550" y="34232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20"/>
            <p:cNvSpPr/>
            <p:nvPr/>
          </p:nvSpPr>
          <p:spPr>
            <a:xfrm>
              <a:off x="597550" y="33100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584;p20"/>
            <p:cNvSpPr/>
            <p:nvPr/>
          </p:nvSpPr>
          <p:spPr>
            <a:xfrm>
              <a:off x="597550" y="31967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20"/>
            <p:cNvSpPr/>
            <p:nvPr/>
          </p:nvSpPr>
          <p:spPr>
            <a:xfrm>
              <a:off x="597550" y="30835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20"/>
            <p:cNvSpPr/>
            <p:nvPr/>
          </p:nvSpPr>
          <p:spPr>
            <a:xfrm>
              <a:off x="597550" y="29703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587;p20"/>
            <p:cNvSpPr/>
            <p:nvPr/>
          </p:nvSpPr>
          <p:spPr>
            <a:xfrm>
              <a:off x="597550" y="28578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20"/>
            <p:cNvSpPr/>
            <p:nvPr/>
          </p:nvSpPr>
          <p:spPr>
            <a:xfrm>
              <a:off x="597550" y="27446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20"/>
            <p:cNvSpPr/>
            <p:nvPr/>
          </p:nvSpPr>
          <p:spPr>
            <a:xfrm>
              <a:off x="597550" y="263140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20"/>
            <p:cNvSpPr/>
            <p:nvPr/>
          </p:nvSpPr>
          <p:spPr>
            <a:xfrm>
              <a:off x="597550" y="251817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20"/>
            <p:cNvSpPr/>
            <p:nvPr/>
          </p:nvSpPr>
          <p:spPr>
            <a:xfrm>
              <a:off x="597550" y="24049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20"/>
            <p:cNvSpPr/>
            <p:nvPr/>
          </p:nvSpPr>
          <p:spPr>
            <a:xfrm>
              <a:off x="597550" y="22917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20"/>
            <p:cNvSpPr/>
            <p:nvPr/>
          </p:nvSpPr>
          <p:spPr>
            <a:xfrm>
              <a:off x="597550" y="21792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20"/>
            <p:cNvSpPr/>
            <p:nvPr/>
          </p:nvSpPr>
          <p:spPr>
            <a:xfrm>
              <a:off x="597550" y="20660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20"/>
            <p:cNvSpPr/>
            <p:nvPr/>
          </p:nvSpPr>
          <p:spPr>
            <a:xfrm>
              <a:off x="597550" y="19528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20"/>
            <p:cNvSpPr/>
            <p:nvPr/>
          </p:nvSpPr>
          <p:spPr>
            <a:xfrm>
              <a:off x="597550" y="1839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20"/>
            <p:cNvSpPr/>
            <p:nvPr/>
          </p:nvSpPr>
          <p:spPr>
            <a:xfrm>
              <a:off x="597550" y="1726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20"/>
            <p:cNvSpPr/>
            <p:nvPr/>
          </p:nvSpPr>
          <p:spPr>
            <a:xfrm>
              <a:off x="597550" y="16131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20"/>
            <p:cNvSpPr/>
            <p:nvPr/>
          </p:nvSpPr>
          <p:spPr>
            <a:xfrm>
              <a:off x="597550" y="1499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20"/>
            <p:cNvSpPr/>
            <p:nvPr/>
          </p:nvSpPr>
          <p:spPr>
            <a:xfrm>
              <a:off x="597550" y="1387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20"/>
            <p:cNvSpPr/>
            <p:nvPr/>
          </p:nvSpPr>
          <p:spPr>
            <a:xfrm>
              <a:off x="597550" y="1274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20"/>
            <p:cNvSpPr/>
            <p:nvPr/>
          </p:nvSpPr>
          <p:spPr>
            <a:xfrm>
              <a:off x="597550" y="11610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20"/>
            <p:cNvSpPr/>
            <p:nvPr/>
          </p:nvSpPr>
          <p:spPr>
            <a:xfrm>
              <a:off x="597550" y="1047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20"/>
            <p:cNvSpPr/>
            <p:nvPr/>
          </p:nvSpPr>
          <p:spPr>
            <a:xfrm>
              <a:off x="597550" y="934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20"/>
            <p:cNvSpPr/>
            <p:nvPr/>
          </p:nvSpPr>
          <p:spPr>
            <a:xfrm>
              <a:off x="597550" y="821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20"/>
            <p:cNvSpPr/>
            <p:nvPr/>
          </p:nvSpPr>
          <p:spPr>
            <a:xfrm>
              <a:off x="597550" y="708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07" name="Google Shape;1607;p20"/>
          <p:cNvSpPr txBox="1">
            <a:spLocks noGrp="1"/>
          </p:cNvSpPr>
          <p:nvPr>
            <p:ph type="subTitle" idx="1"/>
          </p:nvPr>
        </p:nvSpPr>
        <p:spPr>
          <a:xfrm>
            <a:off x="713100" y="1461275"/>
            <a:ext cx="3746700" cy="27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608" name="Google Shape;1608;p20"/>
          <p:cNvSpPr txBox="1">
            <a:spLocks noGrp="1"/>
          </p:cNvSpPr>
          <p:nvPr>
            <p:ph type="subTitle" idx="2"/>
          </p:nvPr>
        </p:nvSpPr>
        <p:spPr>
          <a:xfrm>
            <a:off x="4684200" y="1461275"/>
            <a:ext cx="3746700" cy="170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1609" name="Google Shape;1609;p20"/>
          <p:cNvGrpSpPr/>
          <p:nvPr/>
        </p:nvGrpSpPr>
        <p:grpSpPr>
          <a:xfrm>
            <a:off x="1455" y="-88864"/>
            <a:ext cx="586800" cy="1284435"/>
            <a:chOff x="1455" y="-88864"/>
            <a:chExt cx="586800" cy="1284435"/>
          </a:xfrm>
        </p:grpSpPr>
        <p:sp>
          <p:nvSpPr>
            <p:cNvPr id="1610" name="Google Shape;1610;p20"/>
            <p:cNvSpPr/>
            <p:nvPr/>
          </p:nvSpPr>
          <p:spPr>
            <a:xfrm>
              <a:off x="1455" y="-88855"/>
              <a:ext cx="586800" cy="1284425"/>
            </a:xfrm>
            <a:prstGeom prst="flowChartOffpageConnector">
              <a:avLst/>
            </a:prstGeom>
            <a:gradFill>
              <a:gsLst>
                <a:gs pos="0">
                  <a:schemeClr val="accent4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11" name="Google Shape;1611;p20"/>
            <p:cNvGrpSpPr/>
            <p:nvPr/>
          </p:nvGrpSpPr>
          <p:grpSpPr>
            <a:xfrm rot="-5400000">
              <a:off x="-146785" y="231721"/>
              <a:ext cx="883262" cy="242091"/>
              <a:chOff x="2300350" y="2601250"/>
              <a:chExt cx="2275275" cy="623625"/>
            </a:xfrm>
          </p:grpSpPr>
          <p:sp>
            <p:nvSpPr>
              <p:cNvPr id="1612" name="Google Shape;1612;p20"/>
              <p:cNvSpPr/>
              <p:nvPr/>
            </p:nvSpPr>
            <p:spPr>
              <a:xfrm>
                <a:off x="2300350" y="2601250"/>
                <a:ext cx="392100" cy="623625"/>
              </a:xfrm>
              <a:custGeom>
                <a:avLst/>
                <a:gdLst/>
                <a:ahLst/>
                <a:cxnLst/>
                <a:rect l="l" t="t" r="r" b="b"/>
                <a:pathLst>
                  <a:path w="15684" h="24945" extrusionOk="0">
                    <a:moveTo>
                      <a:pt x="12720" y="0"/>
                    </a:moveTo>
                    <a:cubicBezTo>
                      <a:pt x="13337" y="0"/>
                      <a:pt x="14078" y="247"/>
                      <a:pt x="14572" y="741"/>
                    </a:cubicBezTo>
                    <a:cubicBezTo>
                      <a:pt x="15684" y="1852"/>
                      <a:pt x="15684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684" y="21240"/>
                      <a:pt x="15684" y="22845"/>
                      <a:pt x="14572" y="23957"/>
                    </a:cubicBezTo>
                    <a:cubicBezTo>
                      <a:pt x="13584" y="24944"/>
                      <a:pt x="11855" y="24944"/>
                      <a:pt x="10744" y="23957"/>
                    </a:cubicBezTo>
                    <a:lnTo>
                      <a:pt x="1112" y="14325"/>
                    </a:lnTo>
                    <a:cubicBezTo>
                      <a:pt x="1" y="13213"/>
                      <a:pt x="1" y="11484"/>
                      <a:pt x="1112" y="10496"/>
                    </a:cubicBezTo>
                    <a:lnTo>
                      <a:pt x="10744" y="741"/>
                    </a:lnTo>
                    <a:cubicBezTo>
                      <a:pt x="11361" y="247"/>
                      <a:pt x="11979" y="0"/>
                      <a:pt x="1272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3" name="Google Shape;1613;p20"/>
              <p:cNvSpPr/>
              <p:nvPr/>
            </p:nvSpPr>
            <p:spPr>
              <a:xfrm>
                <a:off x="2680075" y="2601250"/>
                <a:ext cx="389025" cy="623625"/>
              </a:xfrm>
              <a:custGeom>
                <a:avLst/>
                <a:gdLst/>
                <a:ahLst/>
                <a:cxnLst/>
                <a:rect l="l" t="t" r="r" b="b"/>
                <a:pathLst>
                  <a:path w="15561" h="24945" extrusionOk="0">
                    <a:moveTo>
                      <a:pt x="12596" y="0"/>
                    </a:moveTo>
                    <a:cubicBezTo>
                      <a:pt x="13337" y="0"/>
                      <a:pt x="13955" y="247"/>
                      <a:pt x="14449" y="741"/>
                    </a:cubicBezTo>
                    <a:cubicBezTo>
                      <a:pt x="15560" y="1852"/>
                      <a:pt x="15560" y="3581"/>
                      <a:pt x="14449" y="4569"/>
                    </a:cubicBezTo>
                    <a:lnTo>
                      <a:pt x="6669" y="12349"/>
                    </a:lnTo>
                    <a:lnTo>
                      <a:pt x="14449" y="20128"/>
                    </a:lnTo>
                    <a:cubicBezTo>
                      <a:pt x="15560" y="21240"/>
                      <a:pt x="15560" y="22845"/>
                      <a:pt x="14449" y="23957"/>
                    </a:cubicBezTo>
                    <a:cubicBezTo>
                      <a:pt x="13461" y="24944"/>
                      <a:pt x="11732" y="24944"/>
                      <a:pt x="10621" y="23957"/>
                    </a:cubicBezTo>
                    <a:lnTo>
                      <a:pt x="988" y="14325"/>
                    </a:lnTo>
                    <a:cubicBezTo>
                      <a:pt x="1" y="13213"/>
                      <a:pt x="1" y="11484"/>
                      <a:pt x="988" y="10496"/>
                    </a:cubicBezTo>
                    <a:lnTo>
                      <a:pt x="10621" y="741"/>
                    </a:lnTo>
                    <a:cubicBezTo>
                      <a:pt x="11238" y="247"/>
                      <a:pt x="11855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4" name="Google Shape;1614;p20"/>
              <p:cNvSpPr/>
              <p:nvPr/>
            </p:nvSpPr>
            <p:spPr>
              <a:xfrm>
                <a:off x="3056725" y="2601250"/>
                <a:ext cx="389000" cy="623625"/>
              </a:xfrm>
              <a:custGeom>
                <a:avLst/>
                <a:gdLst/>
                <a:ahLst/>
                <a:cxnLst/>
                <a:rect l="l" t="t" r="r" b="b"/>
                <a:pathLst>
                  <a:path w="15560" h="24945" extrusionOk="0">
                    <a:moveTo>
                      <a:pt x="12596" y="0"/>
                    </a:moveTo>
                    <a:cubicBezTo>
                      <a:pt x="13337" y="0"/>
                      <a:pt x="13954" y="247"/>
                      <a:pt x="14448" y="741"/>
                    </a:cubicBezTo>
                    <a:cubicBezTo>
                      <a:pt x="15559" y="1852"/>
                      <a:pt x="15559" y="3581"/>
                      <a:pt x="14448" y="4569"/>
                    </a:cubicBezTo>
                    <a:lnTo>
                      <a:pt x="6792" y="12349"/>
                    </a:lnTo>
                    <a:lnTo>
                      <a:pt x="14448" y="20128"/>
                    </a:lnTo>
                    <a:cubicBezTo>
                      <a:pt x="15559" y="21240"/>
                      <a:pt x="15559" y="22845"/>
                      <a:pt x="14448" y="23957"/>
                    </a:cubicBezTo>
                    <a:cubicBezTo>
                      <a:pt x="13460" y="24944"/>
                      <a:pt x="11731" y="24944"/>
                      <a:pt x="10743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3" y="741"/>
                    </a:lnTo>
                    <a:cubicBezTo>
                      <a:pt x="11237" y="247"/>
                      <a:pt x="11855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5" name="Google Shape;1615;p20"/>
              <p:cNvSpPr/>
              <p:nvPr/>
            </p:nvSpPr>
            <p:spPr>
              <a:xfrm>
                <a:off x="3433350" y="2601250"/>
                <a:ext cx="389000" cy="623625"/>
              </a:xfrm>
              <a:custGeom>
                <a:avLst/>
                <a:gdLst/>
                <a:ahLst/>
                <a:cxnLst/>
                <a:rect l="l" t="t" r="r" b="b"/>
                <a:pathLst>
                  <a:path w="15560" h="24945" extrusionOk="0">
                    <a:moveTo>
                      <a:pt x="12596" y="0"/>
                    </a:moveTo>
                    <a:cubicBezTo>
                      <a:pt x="13337" y="0"/>
                      <a:pt x="13955" y="247"/>
                      <a:pt x="14572" y="741"/>
                    </a:cubicBezTo>
                    <a:cubicBezTo>
                      <a:pt x="15560" y="1852"/>
                      <a:pt x="15560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60" y="21240"/>
                      <a:pt x="15560" y="22845"/>
                      <a:pt x="14572" y="23957"/>
                    </a:cubicBezTo>
                    <a:cubicBezTo>
                      <a:pt x="13461" y="24944"/>
                      <a:pt x="11732" y="24944"/>
                      <a:pt x="10744" y="23957"/>
                    </a:cubicBezTo>
                    <a:lnTo>
                      <a:pt x="988" y="14325"/>
                    </a:lnTo>
                    <a:cubicBezTo>
                      <a:pt x="1" y="13213"/>
                      <a:pt x="1" y="11484"/>
                      <a:pt x="988" y="10496"/>
                    </a:cubicBezTo>
                    <a:lnTo>
                      <a:pt x="10744" y="741"/>
                    </a:lnTo>
                    <a:cubicBezTo>
                      <a:pt x="11238" y="247"/>
                      <a:pt x="11979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6" name="Google Shape;1616;p20"/>
              <p:cNvSpPr/>
              <p:nvPr/>
            </p:nvSpPr>
            <p:spPr>
              <a:xfrm>
                <a:off x="3810000" y="2601250"/>
                <a:ext cx="389000" cy="623625"/>
              </a:xfrm>
              <a:custGeom>
                <a:avLst/>
                <a:gdLst/>
                <a:ahLst/>
                <a:cxnLst/>
                <a:rect l="l" t="t" r="r" b="b"/>
                <a:pathLst>
                  <a:path w="15560" h="24945" extrusionOk="0">
                    <a:moveTo>
                      <a:pt x="12596" y="0"/>
                    </a:moveTo>
                    <a:cubicBezTo>
                      <a:pt x="13337" y="0"/>
                      <a:pt x="13954" y="247"/>
                      <a:pt x="14572" y="741"/>
                    </a:cubicBezTo>
                    <a:cubicBezTo>
                      <a:pt x="15559" y="1852"/>
                      <a:pt x="15559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59" y="21240"/>
                      <a:pt x="15559" y="22845"/>
                      <a:pt x="14572" y="23957"/>
                    </a:cubicBezTo>
                    <a:cubicBezTo>
                      <a:pt x="13460" y="24944"/>
                      <a:pt x="11731" y="24944"/>
                      <a:pt x="10743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3" y="741"/>
                    </a:lnTo>
                    <a:cubicBezTo>
                      <a:pt x="11237" y="247"/>
                      <a:pt x="11978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7" name="Google Shape;1617;p20"/>
              <p:cNvSpPr/>
              <p:nvPr/>
            </p:nvSpPr>
            <p:spPr>
              <a:xfrm>
                <a:off x="4186625" y="2601250"/>
                <a:ext cx="389000" cy="623625"/>
              </a:xfrm>
              <a:custGeom>
                <a:avLst/>
                <a:gdLst/>
                <a:ahLst/>
                <a:cxnLst/>
                <a:rect l="l" t="t" r="r" b="b"/>
                <a:pathLst>
                  <a:path w="15560" h="24945" extrusionOk="0">
                    <a:moveTo>
                      <a:pt x="12596" y="0"/>
                    </a:moveTo>
                    <a:cubicBezTo>
                      <a:pt x="13337" y="0"/>
                      <a:pt x="13955" y="247"/>
                      <a:pt x="14572" y="741"/>
                    </a:cubicBezTo>
                    <a:cubicBezTo>
                      <a:pt x="15560" y="1852"/>
                      <a:pt x="15560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60" y="21240"/>
                      <a:pt x="15560" y="22845"/>
                      <a:pt x="14572" y="23957"/>
                    </a:cubicBezTo>
                    <a:cubicBezTo>
                      <a:pt x="13461" y="24944"/>
                      <a:pt x="11732" y="24944"/>
                      <a:pt x="10744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4" y="741"/>
                    </a:lnTo>
                    <a:cubicBezTo>
                      <a:pt x="11238" y="247"/>
                      <a:pt x="11979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618" name="Google Shape;1618;p20"/>
          <p:cNvGrpSpPr/>
          <p:nvPr/>
        </p:nvGrpSpPr>
        <p:grpSpPr>
          <a:xfrm rot="5400000">
            <a:off x="6254700" y="-51175"/>
            <a:ext cx="98902" cy="553090"/>
            <a:chOff x="4898850" y="4820550"/>
            <a:chExt cx="98902" cy="553090"/>
          </a:xfrm>
        </p:grpSpPr>
        <p:sp>
          <p:nvSpPr>
            <p:cNvPr id="1619" name="Google Shape;1619;p20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20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20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20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20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24" name="Google Shape;1624;p20"/>
          <p:cNvGrpSpPr/>
          <p:nvPr/>
        </p:nvGrpSpPr>
        <p:grpSpPr>
          <a:xfrm rot="5400000">
            <a:off x="975" y="4180500"/>
            <a:ext cx="98902" cy="553090"/>
            <a:chOff x="4898850" y="4820550"/>
            <a:chExt cx="98902" cy="553090"/>
          </a:xfrm>
        </p:grpSpPr>
        <p:sp>
          <p:nvSpPr>
            <p:cNvPr id="1625" name="Google Shape;1625;p20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20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1627;p20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20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20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30" name="Google Shape;1630;p20"/>
          <p:cNvGrpSpPr/>
          <p:nvPr/>
        </p:nvGrpSpPr>
        <p:grpSpPr>
          <a:xfrm flipH="1">
            <a:off x="-799254" y="4748605"/>
            <a:ext cx="1823016" cy="196994"/>
            <a:chOff x="7857346" y="4002005"/>
            <a:chExt cx="1823016" cy="196994"/>
          </a:xfrm>
        </p:grpSpPr>
        <p:sp>
          <p:nvSpPr>
            <p:cNvPr id="1631" name="Google Shape;1631;p20"/>
            <p:cNvSpPr/>
            <p:nvPr/>
          </p:nvSpPr>
          <p:spPr>
            <a:xfrm>
              <a:off x="7956216" y="4048371"/>
              <a:ext cx="1724145" cy="150627"/>
            </a:xfrm>
            <a:custGeom>
              <a:avLst/>
              <a:gdLst/>
              <a:ahLst/>
              <a:cxnLst/>
              <a:rect l="l" t="t" r="r" b="b"/>
              <a:pathLst>
                <a:path w="55332" h="4834" fill="none" extrusionOk="0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20"/>
            <p:cNvSpPr/>
            <p:nvPr/>
          </p:nvSpPr>
          <p:spPr>
            <a:xfrm>
              <a:off x="7857346" y="400200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20"/>
            <p:cNvSpPr/>
            <p:nvPr/>
          </p:nvSpPr>
          <p:spPr>
            <a:xfrm>
              <a:off x="7882087" y="4026715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34" name="Google Shape;1634;p20"/>
          <p:cNvSpPr/>
          <p:nvPr/>
        </p:nvSpPr>
        <p:spPr>
          <a:xfrm rot="10800000">
            <a:off x="8557211" y="4011475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35" name="Google Shape;1635;p20"/>
          <p:cNvGrpSpPr/>
          <p:nvPr/>
        </p:nvGrpSpPr>
        <p:grpSpPr>
          <a:xfrm rot="5400000">
            <a:off x="8520259" y="4079074"/>
            <a:ext cx="302065" cy="1520982"/>
            <a:chOff x="-108754" y="2690919"/>
            <a:chExt cx="302065" cy="1520982"/>
          </a:xfrm>
        </p:grpSpPr>
        <p:sp>
          <p:nvSpPr>
            <p:cNvPr id="1636" name="Google Shape;1636;p20"/>
            <p:cNvSpPr/>
            <p:nvPr/>
          </p:nvSpPr>
          <p:spPr>
            <a:xfrm>
              <a:off x="-62388" y="2782841"/>
              <a:ext cx="209364" cy="1335580"/>
            </a:xfrm>
            <a:custGeom>
              <a:avLst/>
              <a:gdLst/>
              <a:ahLst/>
              <a:cxnLst/>
              <a:rect l="l" t="t" r="r" b="b"/>
              <a:pathLst>
                <a:path w="6719" h="42862" fill="none" extrusionOk="0">
                  <a:moveTo>
                    <a:pt x="0" y="42862"/>
                  </a:moveTo>
                  <a:lnTo>
                    <a:pt x="0" y="23799"/>
                  </a:lnTo>
                  <a:lnTo>
                    <a:pt x="6718" y="17056"/>
                  </a:lnTo>
                  <a:lnTo>
                    <a:pt x="6718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20"/>
            <p:cNvSpPr/>
            <p:nvPr/>
          </p:nvSpPr>
          <p:spPr>
            <a:xfrm>
              <a:off x="101358" y="2690919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1"/>
                  </a:moveTo>
                  <a:cubicBezTo>
                    <a:pt x="2281" y="1"/>
                    <a:pt x="2951" y="645"/>
                    <a:pt x="2951" y="1463"/>
                  </a:cubicBezTo>
                  <a:cubicBezTo>
                    <a:pt x="2951" y="2281"/>
                    <a:pt x="2281" y="2951"/>
                    <a:pt x="1463" y="2951"/>
                  </a:cubicBezTo>
                  <a:cubicBezTo>
                    <a:pt x="645" y="2951"/>
                    <a:pt x="1" y="2281"/>
                    <a:pt x="1" y="1463"/>
                  </a:cubicBezTo>
                  <a:cubicBezTo>
                    <a:pt x="1" y="645"/>
                    <a:pt x="645" y="1"/>
                    <a:pt x="1463" y="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20"/>
            <p:cNvSpPr/>
            <p:nvPr/>
          </p:nvSpPr>
          <p:spPr>
            <a:xfrm>
              <a:off x="125320" y="2714881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4" y="0"/>
                  </a:moveTo>
                  <a:cubicBezTo>
                    <a:pt x="322" y="0"/>
                    <a:pt x="0" y="322"/>
                    <a:pt x="0" y="694"/>
                  </a:cubicBezTo>
                  <a:cubicBezTo>
                    <a:pt x="0" y="1091"/>
                    <a:pt x="322" y="1388"/>
                    <a:pt x="694" y="1388"/>
                  </a:cubicBezTo>
                  <a:cubicBezTo>
                    <a:pt x="1091" y="1388"/>
                    <a:pt x="1388" y="1091"/>
                    <a:pt x="1388" y="694"/>
                  </a:cubicBezTo>
                  <a:cubicBezTo>
                    <a:pt x="1388" y="322"/>
                    <a:pt x="1091" y="0"/>
                    <a:pt x="6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20"/>
            <p:cNvSpPr/>
            <p:nvPr/>
          </p:nvSpPr>
          <p:spPr>
            <a:xfrm>
              <a:off x="-108754" y="4119948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88" y="0"/>
                  </a:moveTo>
                  <a:cubicBezTo>
                    <a:pt x="2306" y="0"/>
                    <a:pt x="2951" y="670"/>
                    <a:pt x="2951" y="1463"/>
                  </a:cubicBezTo>
                  <a:cubicBezTo>
                    <a:pt x="2951" y="2281"/>
                    <a:pt x="2306" y="2950"/>
                    <a:pt x="1488" y="2950"/>
                  </a:cubicBezTo>
                  <a:cubicBezTo>
                    <a:pt x="670" y="2950"/>
                    <a:pt x="1" y="2281"/>
                    <a:pt x="1" y="1463"/>
                  </a:cubicBezTo>
                  <a:cubicBezTo>
                    <a:pt x="1" y="670"/>
                    <a:pt x="670" y="0"/>
                    <a:pt x="1488" y="0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20"/>
            <p:cNvSpPr/>
            <p:nvPr/>
          </p:nvSpPr>
          <p:spPr>
            <a:xfrm>
              <a:off x="-84013" y="4144658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41" name="Google Shape;1641;p20"/>
          <p:cNvGrpSpPr/>
          <p:nvPr/>
        </p:nvGrpSpPr>
        <p:grpSpPr>
          <a:xfrm>
            <a:off x="1434676" y="384506"/>
            <a:ext cx="1252897" cy="51000"/>
            <a:chOff x="2915381" y="4104819"/>
            <a:chExt cx="1252897" cy="51000"/>
          </a:xfrm>
        </p:grpSpPr>
        <p:sp>
          <p:nvSpPr>
            <p:cNvPr id="1642" name="Google Shape;1642;p20"/>
            <p:cNvSpPr/>
            <p:nvPr/>
          </p:nvSpPr>
          <p:spPr>
            <a:xfrm>
              <a:off x="2915381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20"/>
            <p:cNvSpPr/>
            <p:nvPr/>
          </p:nvSpPr>
          <p:spPr>
            <a:xfrm>
              <a:off x="3007850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20"/>
            <p:cNvSpPr/>
            <p:nvPr/>
          </p:nvSpPr>
          <p:spPr>
            <a:xfrm>
              <a:off x="3100319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20"/>
            <p:cNvSpPr/>
            <p:nvPr/>
          </p:nvSpPr>
          <p:spPr>
            <a:xfrm>
              <a:off x="3192788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20"/>
            <p:cNvSpPr/>
            <p:nvPr/>
          </p:nvSpPr>
          <p:spPr>
            <a:xfrm>
              <a:off x="328525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20"/>
            <p:cNvSpPr/>
            <p:nvPr/>
          </p:nvSpPr>
          <p:spPr>
            <a:xfrm>
              <a:off x="3377726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20"/>
            <p:cNvSpPr/>
            <p:nvPr/>
          </p:nvSpPr>
          <p:spPr>
            <a:xfrm>
              <a:off x="3470195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20"/>
            <p:cNvSpPr/>
            <p:nvPr/>
          </p:nvSpPr>
          <p:spPr>
            <a:xfrm>
              <a:off x="3562664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20"/>
            <p:cNvSpPr/>
            <p:nvPr/>
          </p:nvSpPr>
          <p:spPr>
            <a:xfrm>
              <a:off x="3655133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1651;p20"/>
            <p:cNvSpPr/>
            <p:nvPr/>
          </p:nvSpPr>
          <p:spPr>
            <a:xfrm>
              <a:off x="3747602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20"/>
            <p:cNvSpPr/>
            <p:nvPr/>
          </p:nvSpPr>
          <p:spPr>
            <a:xfrm>
              <a:off x="38400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20"/>
            <p:cNvSpPr/>
            <p:nvPr/>
          </p:nvSpPr>
          <p:spPr>
            <a:xfrm>
              <a:off x="39324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20"/>
            <p:cNvSpPr/>
            <p:nvPr/>
          </p:nvSpPr>
          <p:spPr>
            <a:xfrm>
              <a:off x="40248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20"/>
            <p:cNvSpPr/>
            <p:nvPr/>
          </p:nvSpPr>
          <p:spPr>
            <a:xfrm>
              <a:off x="41172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56" name="Google Shape;1656;p20"/>
          <p:cNvSpPr txBox="1">
            <a:spLocks noGrp="1"/>
          </p:cNvSpPr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  <a:effectLst>
            <a:outerShdw blurRad="142875" algn="bl" rotWithShape="0">
              <a:schemeClr val="accent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5">
    <p:spTree>
      <p:nvGrpSpPr>
        <p:cNvPr id="1" name="Shape 1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58" name="Google Shape;1658;p21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1659" name="Google Shape;1659;p21"/>
            <p:cNvSpPr/>
            <p:nvPr/>
          </p:nvSpPr>
          <p:spPr>
            <a:xfrm>
              <a:off x="597550" y="4893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21"/>
            <p:cNvSpPr/>
            <p:nvPr/>
          </p:nvSpPr>
          <p:spPr>
            <a:xfrm>
              <a:off x="597550" y="4780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21"/>
            <p:cNvSpPr/>
            <p:nvPr/>
          </p:nvSpPr>
          <p:spPr>
            <a:xfrm>
              <a:off x="597550" y="46671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21"/>
            <p:cNvSpPr/>
            <p:nvPr/>
          </p:nvSpPr>
          <p:spPr>
            <a:xfrm>
              <a:off x="597550" y="4553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21"/>
            <p:cNvSpPr/>
            <p:nvPr/>
          </p:nvSpPr>
          <p:spPr>
            <a:xfrm>
              <a:off x="597550" y="4441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21"/>
            <p:cNvSpPr/>
            <p:nvPr/>
          </p:nvSpPr>
          <p:spPr>
            <a:xfrm>
              <a:off x="597550" y="4328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21"/>
            <p:cNvSpPr/>
            <p:nvPr/>
          </p:nvSpPr>
          <p:spPr>
            <a:xfrm>
              <a:off x="597550" y="42150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21"/>
            <p:cNvSpPr/>
            <p:nvPr/>
          </p:nvSpPr>
          <p:spPr>
            <a:xfrm>
              <a:off x="597550" y="4101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21"/>
            <p:cNvSpPr/>
            <p:nvPr/>
          </p:nvSpPr>
          <p:spPr>
            <a:xfrm>
              <a:off x="597550" y="3988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21"/>
            <p:cNvSpPr/>
            <p:nvPr/>
          </p:nvSpPr>
          <p:spPr>
            <a:xfrm>
              <a:off x="597550" y="3875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21"/>
            <p:cNvSpPr/>
            <p:nvPr/>
          </p:nvSpPr>
          <p:spPr>
            <a:xfrm>
              <a:off x="597550" y="3762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21"/>
            <p:cNvSpPr/>
            <p:nvPr/>
          </p:nvSpPr>
          <p:spPr>
            <a:xfrm>
              <a:off x="597550" y="36496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21"/>
            <p:cNvSpPr/>
            <p:nvPr/>
          </p:nvSpPr>
          <p:spPr>
            <a:xfrm>
              <a:off x="597550" y="35364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21"/>
            <p:cNvSpPr/>
            <p:nvPr/>
          </p:nvSpPr>
          <p:spPr>
            <a:xfrm>
              <a:off x="597550" y="34232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21"/>
            <p:cNvSpPr/>
            <p:nvPr/>
          </p:nvSpPr>
          <p:spPr>
            <a:xfrm>
              <a:off x="597550" y="33100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21"/>
            <p:cNvSpPr/>
            <p:nvPr/>
          </p:nvSpPr>
          <p:spPr>
            <a:xfrm>
              <a:off x="597550" y="31967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21"/>
            <p:cNvSpPr/>
            <p:nvPr/>
          </p:nvSpPr>
          <p:spPr>
            <a:xfrm>
              <a:off x="597550" y="30835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21"/>
            <p:cNvSpPr/>
            <p:nvPr/>
          </p:nvSpPr>
          <p:spPr>
            <a:xfrm>
              <a:off x="597550" y="29703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21"/>
            <p:cNvSpPr/>
            <p:nvPr/>
          </p:nvSpPr>
          <p:spPr>
            <a:xfrm>
              <a:off x="597550" y="28578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21"/>
            <p:cNvSpPr/>
            <p:nvPr/>
          </p:nvSpPr>
          <p:spPr>
            <a:xfrm>
              <a:off x="597550" y="27446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21"/>
            <p:cNvSpPr/>
            <p:nvPr/>
          </p:nvSpPr>
          <p:spPr>
            <a:xfrm>
              <a:off x="597550" y="263140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21"/>
            <p:cNvSpPr/>
            <p:nvPr/>
          </p:nvSpPr>
          <p:spPr>
            <a:xfrm>
              <a:off x="597550" y="251817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21"/>
            <p:cNvSpPr/>
            <p:nvPr/>
          </p:nvSpPr>
          <p:spPr>
            <a:xfrm>
              <a:off x="597550" y="24049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21"/>
            <p:cNvSpPr/>
            <p:nvPr/>
          </p:nvSpPr>
          <p:spPr>
            <a:xfrm>
              <a:off x="597550" y="22917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21"/>
            <p:cNvSpPr/>
            <p:nvPr/>
          </p:nvSpPr>
          <p:spPr>
            <a:xfrm>
              <a:off x="597550" y="21792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21"/>
            <p:cNvSpPr/>
            <p:nvPr/>
          </p:nvSpPr>
          <p:spPr>
            <a:xfrm>
              <a:off x="597550" y="20660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21"/>
            <p:cNvSpPr/>
            <p:nvPr/>
          </p:nvSpPr>
          <p:spPr>
            <a:xfrm>
              <a:off x="597550" y="19528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21"/>
            <p:cNvSpPr/>
            <p:nvPr/>
          </p:nvSpPr>
          <p:spPr>
            <a:xfrm>
              <a:off x="597550" y="1839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21"/>
            <p:cNvSpPr/>
            <p:nvPr/>
          </p:nvSpPr>
          <p:spPr>
            <a:xfrm>
              <a:off x="597550" y="1726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21"/>
            <p:cNvSpPr/>
            <p:nvPr/>
          </p:nvSpPr>
          <p:spPr>
            <a:xfrm>
              <a:off x="597550" y="16131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21"/>
            <p:cNvSpPr/>
            <p:nvPr/>
          </p:nvSpPr>
          <p:spPr>
            <a:xfrm>
              <a:off x="597550" y="1499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21"/>
            <p:cNvSpPr/>
            <p:nvPr/>
          </p:nvSpPr>
          <p:spPr>
            <a:xfrm>
              <a:off x="597550" y="1387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21"/>
            <p:cNvSpPr/>
            <p:nvPr/>
          </p:nvSpPr>
          <p:spPr>
            <a:xfrm>
              <a:off x="597550" y="1274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21"/>
            <p:cNvSpPr/>
            <p:nvPr/>
          </p:nvSpPr>
          <p:spPr>
            <a:xfrm>
              <a:off x="597550" y="11610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21"/>
            <p:cNvSpPr/>
            <p:nvPr/>
          </p:nvSpPr>
          <p:spPr>
            <a:xfrm>
              <a:off x="597550" y="1047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21"/>
            <p:cNvSpPr/>
            <p:nvPr/>
          </p:nvSpPr>
          <p:spPr>
            <a:xfrm>
              <a:off x="597550" y="934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21"/>
            <p:cNvSpPr/>
            <p:nvPr/>
          </p:nvSpPr>
          <p:spPr>
            <a:xfrm>
              <a:off x="597550" y="821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21"/>
            <p:cNvSpPr/>
            <p:nvPr/>
          </p:nvSpPr>
          <p:spPr>
            <a:xfrm>
              <a:off x="597550" y="708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97" name="Google Shape;1697;p21"/>
          <p:cNvSpPr txBox="1">
            <a:spLocks noGrp="1"/>
          </p:cNvSpPr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698" name="Google Shape;1698;p21"/>
          <p:cNvSpPr txBox="1">
            <a:spLocks noGrp="1"/>
          </p:cNvSpPr>
          <p:nvPr>
            <p:ph type="title" idx="2"/>
          </p:nvPr>
        </p:nvSpPr>
        <p:spPr>
          <a:xfrm>
            <a:off x="755600" y="2900863"/>
            <a:ext cx="2265600" cy="27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699" name="Google Shape;1699;p21"/>
          <p:cNvSpPr txBox="1">
            <a:spLocks noGrp="1"/>
          </p:cNvSpPr>
          <p:nvPr>
            <p:ph type="subTitle" idx="1"/>
          </p:nvPr>
        </p:nvSpPr>
        <p:spPr>
          <a:xfrm>
            <a:off x="755600" y="3296863"/>
            <a:ext cx="2265600" cy="75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00" name="Google Shape;1700;p21"/>
          <p:cNvSpPr txBox="1">
            <a:spLocks noGrp="1"/>
          </p:cNvSpPr>
          <p:nvPr>
            <p:ph type="title" idx="3"/>
          </p:nvPr>
        </p:nvSpPr>
        <p:spPr>
          <a:xfrm>
            <a:off x="3443604" y="2900863"/>
            <a:ext cx="2265600" cy="27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701" name="Google Shape;1701;p21"/>
          <p:cNvSpPr txBox="1">
            <a:spLocks noGrp="1"/>
          </p:cNvSpPr>
          <p:nvPr>
            <p:ph type="subTitle" idx="4"/>
          </p:nvPr>
        </p:nvSpPr>
        <p:spPr>
          <a:xfrm>
            <a:off x="3443604" y="3296863"/>
            <a:ext cx="2265600" cy="75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02" name="Google Shape;1702;p21"/>
          <p:cNvSpPr txBox="1">
            <a:spLocks noGrp="1"/>
          </p:cNvSpPr>
          <p:nvPr>
            <p:ph type="title" idx="5"/>
          </p:nvPr>
        </p:nvSpPr>
        <p:spPr>
          <a:xfrm>
            <a:off x="6132644" y="2900863"/>
            <a:ext cx="2265600" cy="27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703" name="Google Shape;1703;p21"/>
          <p:cNvSpPr txBox="1">
            <a:spLocks noGrp="1"/>
          </p:cNvSpPr>
          <p:nvPr>
            <p:ph type="subTitle" idx="6"/>
          </p:nvPr>
        </p:nvSpPr>
        <p:spPr>
          <a:xfrm>
            <a:off x="6132644" y="3296863"/>
            <a:ext cx="2265600" cy="75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704" name="Google Shape;1704;p21"/>
          <p:cNvGrpSpPr/>
          <p:nvPr/>
        </p:nvGrpSpPr>
        <p:grpSpPr>
          <a:xfrm>
            <a:off x="-7" y="-76201"/>
            <a:ext cx="586800" cy="1284425"/>
            <a:chOff x="-7" y="-76201"/>
            <a:chExt cx="586800" cy="1284425"/>
          </a:xfrm>
        </p:grpSpPr>
        <p:sp>
          <p:nvSpPr>
            <p:cNvPr id="1705" name="Google Shape;1705;p21"/>
            <p:cNvSpPr/>
            <p:nvPr/>
          </p:nvSpPr>
          <p:spPr>
            <a:xfrm flipH="1">
              <a:off x="-7" y="-76201"/>
              <a:ext cx="586800" cy="1284425"/>
            </a:xfrm>
            <a:prstGeom prst="flowChartOffpageConnector">
              <a:avLst/>
            </a:prstGeom>
            <a:gradFill>
              <a:gsLst>
                <a:gs pos="0">
                  <a:schemeClr val="accent4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06" name="Google Shape;1706;p21"/>
            <p:cNvGrpSpPr/>
            <p:nvPr/>
          </p:nvGrpSpPr>
          <p:grpSpPr>
            <a:xfrm rot="5400000" flipH="1">
              <a:off x="-148228" y="320574"/>
              <a:ext cx="883262" cy="242091"/>
              <a:chOff x="2300350" y="2601250"/>
              <a:chExt cx="2275275" cy="623625"/>
            </a:xfrm>
          </p:grpSpPr>
          <p:sp>
            <p:nvSpPr>
              <p:cNvPr id="1707" name="Google Shape;1707;p21"/>
              <p:cNvSpPr/>
              <p:nvPr/>
            </p:nvSpPr>
            <p:spPr>
              <a:xfrm>
                <a:off x="2300350" y="2601250"/>
                <a:ext cx="392100" cy="623625"/>
              </a:xfrm>
              <a:custGeom>
                <a:avLst/>
                <a:gdLst/>
                <a:ahLst/>
                <a:cxnLst/>
                <a:rect l="l" t="t" r="r" b="b"/>
                <a:pathLst>
                  <a:path w="15684" h="24945" extrusionOk="0">
                    <a:moveTo>
                      <a:pt x="12720" y="0"/>
                    </a:moveTo>
                    <a:cubicBezTo>
                      <a:pt x="13337" y="0"/>
                      <a:pt x="14078" y="247"/>
                      <a:pt x="14572" y="741"/>
                    </a:cubicBezTo>
                    <a:cubicBezTo>
                      <a:pt x="15684" y="1852"/>
                      <a:pt x="15684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684" y="21240"/>
                      <a:pt x="15684" y="22845"/>
                      <a:pt x="14572" y="23957"/>
                    </a:cubicBezTo>
                    <a:cubicBezTo>
                      <a:pt x="13584" y="24944"/>
                      <a:pt x="11855" y="24944"/>
                      <a:pt x="10744" y="23957"/>
                    </a:cubicBezTo>
                    <a:lnTo>
                      <a:pt x="1112" y="14325"/>
                    </a:lnTo>
                    <a:cubicBezTo>
                      <a:pt x="1" y="13213"/>
                      <a:pt x="1" y="11484"/>
                      <a:pt x="1112" y="10496"/>
                    </a:cubicBezTo>
                    <a:lnTo>
                      <a:pt x="10744" y="741"/>
                    </a:lnTo>
                    <a:cubicBezTo>
                      <a:pt x="11361" y="247"/>
                      <a:pt x="11979" y="0"/>
                      <a:pt x="1272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8" name="Google Shape;1708;p21"/>
              <p:cNvSpPr/>
              <p:nvPr/>
            </p:nvSpPr>
            <p:spPr>
              <a:xfrm>
                <a:off x="2680075" y="2601250"/>
                <a:ext cx="389025" cy="623625"/>
              </a:xfrm>
              <a:custGeom>
                <a:avLst/>
                <a:gdLst/>
                <a:ahLst/>
                <a:cxnLst/>
                <a:rect l="l" t="t" r="r" b="b"/>
                <a:pathLst>
                  <a:path w="15561" h="24945" extrusionOk="0">
                    <a:moveTo>
                      <a:pt x="12596" y="0"/>
                    </a:moveTo>
                    <a:cubicBezTo>
                      <a:pt x="13337" y="0"/>
                      <a:pt x="13955" y="247"/>
                      <a:pt x="14449" y="741"/>
                    </a:cubicBezTo>
                    <a:cubicBezTo>
                      <a:pt x="15560" y="1852"/>
                      <a:pt x="15560" y="3581"/>
                      <a:pt x="14449" y="4569"/>
                    </a:cubicBezTo>
                    <a:lnTo>
                      <a:pt x="6669" y="12349"/>
                    </a:lnTo>
                    <a:lnTo>
                      <a:pt x="14449" y="20128"/>
                    </a:lnTo>
                    <a:cubicBezTo>
                      <a:pt x="15560" y="21240"/>
                      <a:pt x="15560" y="22845"/>
                      <a:pt x="14449" y="23957"/>
                    </a:cubicBezTo>
                    <a:cubicBezTo>
                      <a:pt x="13461" y="24944"/>
                      <a:pt x="11732" y="24944"/>
                      <a:pt x="10621" y="23957"/>
                    </a:cubicBezTo>
                    <a:lnTo>
                      <a:pt x="988" y="14325"/>
                    </a:lnTo>
                    <a:cubicBezTo>
                      <a:pt x="1" y="13213"/>
                      <a:pt x="1" y="11484"/>
                      <a:pt x="988" y="10496"/>
                    </a:cubicBezTo>
                    <a:lnTo>
                      <a:pt x="10621" y="741"/>
                    </a:lnTo>
                    <a:cubicBezTo>
                      <a:pt x="11238" y="247"/>
                      <a:pt x="11855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9" name="Google Shape;1709;p21"/>
              <p:cNvSpPr/>
              <p:nvPr/>
            </p:nvSpPr>
            <p:spPr>
              <a:xfrm>
                <a:off x="3056725" y="2601250"/>
                <a:ext cx="389000" cy="623625"/>
              </a:xfrm>
              <a:custGeom>
                <a:avLst/>
                <a:gdLst/>
                <a:ahLst/>
                <a:cxnLst/>
                <a:rect l="l" t="t" r="r" b="b"/>
                <a:pathLst>
                  <a:path w="15560" h="24945" extrusionOk="0">
                    <a:moveTo>
                      <a:pt x="12596" y="0"/>
                    </a:moveTo>
                    <a:cubicBezTo>
                      <a:pt x="13337" y="0"/>
                      <a:pt x="13954" y="247"/>
                      <a:pt x="14448" y="741"/>
                    </a:cubicBezTo>
                    <a:cubicBezTo>
                      <a:pt x="15559" y="1852"/>
                      <a:pt x="15559" y="3581"/>
                      <a:pt x="14448" y="4569"/>
                    </a:cubicBezTo>
                    <a:lnTo>
                      <a:pt x="6792" y="12349"/>
                    </a:lnTo>
                    <a:lnTo>
                      <a:pt x="14448" y="20128"/>
                    </a:lnTo>
                    <a:cubicBezTo>
                      <a:pt x="15559" y="21240"/>
                      <a:pt x="15559" y="22845"/>
                      <a:pt x="14448" y="23957"/>
                    </a:cubicBezTo>
                    <a:cubicBezTo>
                      <a:pt x="13460" y="24944"/>
                      <a:pt x="11731" y="24944"/>
                      <a:pt x="10743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3" y="741"/>
                    </a:lnTo>
                    <a:cubicBezTo>
                      <a:pt x="11237" y="247"/>
                      <a:pt x="11855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0" name="Google Shape;1710;p21"/>
              <p:cNvSpPr/>
              <p:nvPr/>
            </p:nvSpPr>
            <p:spPr>
              <a:xfrm>
                <a:off x="3433350" y="2601250"/>
                <a:ext cx="389000" cy="623625"/>
              </a:xfrm>
              <a:custGeom>
                <a:avLst/>
                <a:gdLst/>
                <a:ahLst/>
                <a:cxnLst/>
                <a:rect l="l" t="t" r="r" b="b"/>
                <a:pathLst>
                  <a:path w="15560" h="24945" extrusionOk="0">
                    <a:moveTo>
                      <a:pt x="12596" y="0"/>
                    </a:moveTo>
                    <a:cubicBezTo>
                      <a:pt x="13337" y="0"/>
                      <a:pt x="13955" y="247"/>
                      <a:pt x="14572" y="741"/>
                    </a:cubicBezTo>
                    <a:cubicBezTo>
                      <a:pt x="15560" y="1852"/>
                      <a:pt x="15560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60" y="21240"/>
                      <a:pt x="15560" y="22845"/>
                      <a:pt x="14572" y="23957"/>
                    </a:cubicBezTo>
                    <a:cubicBezTo>
                      <a:pt x="13461" y="24944"/>
                      <a:pt x="11732" y="24944"/>
                      <a:pt x="10744" y="23957"/>
                    </a:cubicBezTo>
                    <a:lnTo>
                      <a:pt x="988" y="14325"/>
                    </a:lnTo>
                    <a:cubicBezTo>
                      <a:pt x="1" y="13213"/>
                      <a:pt x="1" y="11484"/>
                      <a:pt x="988" y="10496"/>
                    </a:cubicBezTo>
                    <a:lnTo>
                      <a:pt x="10744" y="741"/>
                    </a:lnTo>
                    <a:cubicBezTo>
                      <a:pt x="11238" y="247"/>
                      <a:pt x="11979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1" name="Google Shape;1711;p21"/>
              <p:cNvSpPr/>
              <p:nvPr/>
            </p:nvSpPr>
            <p:spPr>
              <a:xfrm>
                <a:off x="3810000" y="2601250"/>
                <a:ext cx="389000" cy="623625"/>
              </a:xfrm>
              <a:custGeom>
                <a:avLst/>
                <a:gdLst/>
                <a:ahLst/>
                <a:cxnLst/>
                <a:rect l="l" t="t" r="r" b="b"/>
                <a:pathLst>
                  <a:path w="15560" h="24945" extrusionOk="0">
                    <a:moveTo>
                      <a:pt x="12596" y="0"/>
                    </a:moveTo>
                    <a:cubicBezTo>
                      <a:pt x="13337" y="0"/>
                      <a:pt x="13954" y="247"/>
                      <a:pt x="14572" y="741"/>
                    </a:cubicBezTo>
                    <a:cubicBezTo>
                      <a:pt x="15559" y="1852"/>
                      <a:pt x="15559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59" y="21240"/>
                      <a:pt x="15559" y="22845"/>
                      <a:pt x="14572" y="23957"/>
                    </a:cubicBezTo>
                    <a:cubicBezTo>
                      <a:pt x="13460" y="24944"/>
                      <a:pt x="11731" y="24944"/>
                      <a:pt x="10743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3" y="741"/>
                    </a:lnTo>
                    <a:cubicBezTo>
                      <a:pt x="11237" y="247"/>
                      <a:pt x="11978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2" name="Google Shape;1712;p21"/>
              <p:cNvSpPr/>
              <p:nvPr/>
            </p:nvSpPr>
            <p:spPr>
              <a:xfrm>
                <a:off x="4186625" y="2601250"/>
                <a:ext cx="389000" cy="623625"/>
              </a:xfrm>
              <a:custGeom>
                <a:avLst/>
                <a:gdLst/>
                <a:ahLst/>
                <a:cxnLst/>
                <a:rect l="l" t="t" r="r" b="b"/>
                <a:pathLst>
                  <a:path w="15560" h="24945" extrusionOk="0">
                    <a:moveTo>
                      <a:pt x="12596" y="0"/>
                    </a:moveTo>
                    <a:cubicBezTo>
                      <a:pt x="13337" y="0"/>
                      <a:pt x="13955" y="247"/>
                      <a:pt x="14572" y="741"/>
                    </a:cubicBezTo>
                    <a:cubicBezTo>
                      <a:pt x="15560" y="1852"/>
                      <a:pt x="15560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60" y="21240"/>
                      <a:pt x="15560" y="22845"/>
                      <a:pt x="14572" y="23957"/>
                    </a:cubicBezTo>
                    <a:cubicBezTo>
                      <a:pt x="13461" y="24944"/>
                      <a:pt x="11732" y="24944"/>
                      <a:pt x="10744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4" y="741"/>
                    </a:lnTo>
                    <a:cubicBezTo>
                      <a:pt x="11238" y="247"/>
                      <a:pt x="11979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713" name="Google Shape;1713;p21"/>
          <p:cNvGrpSpPr/>
          <p:nvPr/>
        </p:nvGrpSpPr>
        <p:grpSpPr>
          <a:xfrm rot="5400000">
            <a:off x="54450" y="1665375"/>
            <a:ext cx="98902" cy="553090"/>
            <a:chOff x="4898850" y="4820550"/>
            <a:chExt cx="98902" cy="553090"/>
          </a:xfrm>
        </p:grpSpPr>
        <p:sp>
          <p:nvSpPr>
            <p:cNvPr id="1714" name="Google Shape;1714;p21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21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21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21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21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19" name="Google Shape;1719;p21"/>
          <p:cNvSpPr/>
          <p:nvPr/>
        </p:nvSpPr>
        <p:spPr>
          <a:xfrm rot="-5400000">
            <a:off x="348814" y="4018626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20" name="Google Shape;1720;p21"/>
          <p:cNvGrpSpPr/>
          <p:nvPr/>
        </p:nvGrpSpPr>
        <p:grpSpPr>
          <a:xfrm rot="-5400000" flipH="1">
            <a:off x="7907216" y="4455774"/>
            <a:ext cx="1823016" cy="296643"/>
            <a:chOff x="7857346" y="3902355"/>
            <a:chExt cx="1823016" cy="296643"/>
          </a:xfrm>
        </p:grpSpPr>
        <p:sp>
          <p:nvSpPr>
            <p:cNvPr id="1721" name="Google Shape;1721;p21"/>
            <p:cNvSpPr/>
            <p:nvPr/>
          </p:nvSpPr>
          <p:spPr>
            <a:xfrm>
              <a:off x="7956216" y="4048371"/>
              <a:ext cx="1724145" cy="150627"/>
            </a:xfrm>
            <a:custGeom>
              <a:avLst/>
              <a:gdLst/>
              <a:ahLst/>
              <a:cxnLst/>
              <a:rect l="l" t="t" r="r" b="b"/>
              <a:pathLst>
                <a:path w="55332" h="4834" fill="none" extrusionOk="0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21"/>
            <p:cNvSpPr/>
            <p:nvPr/>
          </p:nvSpPr>
          <p:spPr>
            <a:xfrm>
              <a:off x="8453686" y="390235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0" y="1488"/>
                  </a:moveTo>
                  <a:cubicBezTo>
                    <a:pt x="0" y="670"/>
                    <a:pt x="670" y="1"/>
                    <a:pt x="1488" y="1"/>
                  </a:cubicBezTo>
                  <a:cubicBezTo>
                    <a:pt x="2306" y="1"/>
                    <a:pt x="2950" y="670"/>
                    <a:pt x="2950" y="1488"/>
                  </a:cubicBezTo>
                  <a:cubicBezTo>
                    <a:pt x="2950" y="2281"/>
                    <a:pt x="2306" y="2951"/>
                    <a:pt x="1488" y="2951"/>
                  </a:cubicBezTo>
                  <a:cubicBezTo>
                    <a:pt x="670" y="2951"/>
                    <a:pt x="0" y="2281"/>
                    <a:pt x="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21"/>
            <p:cNvSpPr/>
            <p:nvPr/>
          </p:nvSpPr>
          <p:spPr>
            <a:xfrm>
              <a:off x="8478396" y="3927096"/>
              <a:ext cx="43281" cy="42502"/>
            </a:xfrm>
            <a:custGeom>
              <a:avLst/>
              <a:gdLst/>
              <a:ahLst/>
              <a:cxnLst/>
              <a:rect l="l" t="t" r="r" b="b"/>
              <a:pathLst>
                <a:path w="1389" h="1364" extrusionOk="0">
                  <a:moveTo>
                    <a:pt x="695" y="0"/>
                  </a:moveTo>
                  <a:cubicBezTo>
                    <a:pt x="298" y="0"/>
                    <a:pt x="1" y="298"/>
                    <a:pt x="1" y="694"/>
                  </a:cubicBezTo>
                  <a:cubicBezTo>
                    <a:pt x="1" y="1066"/>
                    <a:pt x="298" y="1363"/>
                    <a:pt x="695" y="1363"/>
                  </a:cubicBezTo>
                  <a:cubicBezTo>
                    <a:pt x="1067" y="1363"/>
                    <a:pt x="1389" y="1066"/>
                    <a:pt x="1389" y="694"/>
                  </a:cubicBezTo>
                  <a:cubicBezTo>
                    <a:pt x="1389" y="298"/>
                    <a:pt x="1067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21"/>
            <p:cNvSpPr/>
            <p:nvPr/>
          </p:nvSpPr>
          <p:spPr>
            <a:xfrm>
              <a:off x="7857346" y="400200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21"/>
            <p:cNvSpPr/>
            <p:nvPr/>
          </p:nvSpPr>
          <p:spPr>
            <a:xfrm>
              <a:off x="7882087" y="4026715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21"/>
            <p:cNvSpPr/>
            <p:nvPr/>
          </p:nvSpPr>
          <p:spPr>
            <a:xfrm>
              <a:off x="8545608" y="3948721"/>
              <a:ext cx="1134754" cy="175368"/>
            </a:xfrm>
            <a:custGeom>
              <a:avLst/>
              <a:gdLst/>
              <a:ahLst/>
              <a:cxnLst/>
              <a:rect l="l" t="t" r="r" b="b"/>
              <a:pathLst>
                <a:path w="36417" h="5628" fill="none" extrusionOk="0">
                  <a:moveTo>
                    <a:pt x="0" y="0"/>
                  </a:moveTo>
                  <a:lnTo>
                    <a:pt x="6049" y="0"/>
                  </a:lnTo>
                  <a:lnTo>
                    <a:pt x="8379" y="2330"/>
                  </a:lnTo>
                  <a:lnTo>
                    <a:pt x="11676" y="5627"/>
                  </a:lnTo>
                  <a:lnTo>
                    <a:pt x="36416" y="5627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27" name="Google Shape;1727;p21"/>
          <p:cNvGrpSpPr/>
          <p:nvPr/>
        </p:nvGrpSpPr>
        <p:grpSpPr>
          <a:xfrm flipH="1">
            <a:off x="7120557" y="-107958"/>
            <a:ext cx="1520982" cy="302065"/>
            <a:chOff x="5642557" y="-150670"/>
            <a:chExt cx="1520982" cy="302065"/>
          </a:xfrm>
        </p:grpSpPr>
        <p:sp>
          <p:nvSpPr>
            <p:cNvPr id="1728" name="Google Shape;1728;p21"/>
            <p:cNvSpPr/>
            <p:nvPr/>
          </p:nvSpPr>
          <p:spPr>
            <a:xfrm>
              <a:off x="5736006" y="-104304"/>
              <a:ext cx="1335611" cy="209364"/>
            </a:xfrm>
            <a:custGeom>
              <a:avLst/>
              <a:gdLst/>
              <a:ahLst/>
              <a:cxnLst/>
              <a:rect l="l" t="t" r="r" b="b"/>
              <a:pathLst>
                <a:path w="42863" h="6719" fill="none" extrusionOk="0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21"/>
            <p:cNvSpPr/>
            <p:nvPr/>
          </p:nvSpPr>
          <p:spPr>
            <a:xfrm>
              <a:off x="7071586" y="59442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21"/>
            <p:cNvSpPr/>
            <p:nvPr/>
          </p:nvSpPr>
          <p:spPr>
            <a:xfrm>
              <a:off x="7095517" y="84152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21"/>
            <p:cNvSpPr/>
            <p:nvPr/>
          </p:nvSpPr>
          <p:spPr>
            <a:xfrm>
              <a:off x="5642557" y="-150670"/>
              <a:ext cx="91953" cy="92732"/>
            </a:xfrm>
            <a:custGeom>
              <a:avLst/>
              <a:gdLst/>
              <a:ahLst/>
              <a:cxnLst/>
              <a:rect l="l" t="t" r="r" b="b"/>
              <a:pathLst>
                <a:path w="2951" h="2976" fill="none" extrusionOk="0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21"/>
            <p:cNvSpPr/>
            <p:nvPr/>
          </p:nvSpPr>
          <p:spPr>
            <a:xfrm>
              <a:off x="5666488" y="-125929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33" name="Google Shape;1733;p21"/>
          <p:cNvGrpSpPr/>
          <p:nvPr/>
        </p:nvGrpSpPr>
        <p:grpSpPr>
          <a:xfrm>
            <a:off x="8455187" y="1287478"/>
            <a:ext cx="883262" cy="242091"/>
            <a:chOff x="2300350" y="2601250"/>
            <a:chExt cx="2275275" cy="623625"/>
          </a:xfrm>
        </p:grpSpPr>
        <p:sp>
          <p:nvSpPr>
            <p:cNvPr id="1734" name="Google Shape;1734;p21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21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21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21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21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21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6"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1" name="Google Shape;1741;p22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1742" name="Google Shape;1742;p22"/>
            <p:cNvSpPr/>
            <p:nvPr/>
          </p:nvSpPr>
          <p:spPr>
            <a:xfrm>
              <a:off x="597550" y="4893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22"/>
            <p:cNvSpPr/>
            <p:nvPr/>
          </p:nvSpPr>
          <p:spPr>
            <a:xfrm>
              <a:off x="597550" y="4780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22"/>
            <p:cNvSpPr/>
            <p:nvPr/>
          </p:nvSpPr>
          <p:spPr>
            <a:xfrm>
              <a:off x="597550" y="46671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22"/>
            <p:cNvSpPr/>
            <p:nvPr/>
          </p:nvSpPr>
          <p:spPr>
            <a:xfrm>
              <a:off x="597550" y="4553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22"/>
            <p:cNvSpPr/>
            <p:nvPr/>
          </p:nvSpPr>
          <p:spPr>
            <a:xfrm>
              <a:off x="597550" y="4441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22"/>
            <p:cNvSpPr/>
            <p:nvPr/>
          </p:nvSpPr>
          <p:spPr>
            <a:xfrm>
              <a:off x="597550" y="4328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22"/>
            <p:cNvSpPr/>
            <p:nvPr/>
          </p:nvSpPr>
          <p:spPr>
            <a:xfrm>
              <a:off x="597550" y="42150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22"/>
            <p:cNvSpPr/>
            <p:nvPr/>
          </p:nvSpPr>
          <p:spPr>
            <a:xfrm>
              <a:off x="597550" y="4101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22"/>
            <p:cNvSpPr/>
            <p:nvPr/>
          </p:nvSpPr>
          <p:spPr>
            <a:xfrm>
              <a:off x="597550" y="3988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22"/>
            <p:cNvSpPr/>
            <p:nvPr/>
          </p:nvSpPr>
          <p:spPr>
            <a:xfrm>
              <a:off x="597550" y="3875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22"/>
            <p:cNvSpPr/>
            <p:nvPr/>
          </p:nvSpPr>
          <p:spPr>
            <a:xfrm>
              <a:off x="597550" y="3762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22"/>
            <p:cNvSpPr/>
            <p:nvPr/>
          </p:nvSpPr>
          <p:spPr>
            <a:xfrm>
              <a:off x="597550" y="36496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22"/>
            <p:cNvSpPr/>
            <p:nvPr/>
          </p:nvSpPr>
          <p:spPr>
            <a:xfrm>
              <a:off x="597550" y="35364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22"/>
            <p:cNvSpPr/>
            <p:nvPr/>
          </p:nvSpPr>
          <p:spPr>
            <a:xfrm>
              <a:off x="597550" y="34232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22"/>
            <p:cNvSpPr/>
            <p:nvPr/>
          </p:nvSpPr>
          <p:spPr>
            <a:xfrm>
              <a:off x="597550" y="33100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22"/>
            <p:cNvSpPr/>
            <p:nvPr/>
          </p:nvSpPr>
          <p:spPr>
            <a:xfrm>
              <a:off x="597550" y="31967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22"/>
            <p:cNvSpPr/>
            <p:nvPr/>
          </p:nvSpPr>
          <p:spPr>
            <a:xfrm>
              <a:off x="597550" y="30835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22"/>
            <p:cNvSpPr/>
            <p:nvPr/>
          </p:nvSpPr>
          <p:spPr>
            <a:xfrm>
              <a:off x="597550" y="29703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22"/>
            <p:cNvSpPr/>
            <p:nvPr/>
          </p:nvSpPr>
          <p:spPr>
            <a:xfrm>
              <a:off x="597550" y="28578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22"/>
            <p:cNvSpPr/>
            <p:nvPr/>
          </p:nvSpPr>
          <p:spPr>
            <a:xfrm>
              <a:off x="597550" y="27446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22"/>
            <p:cNvSpPr/>
            <p:nvPr/>
          </p:nvSpPr>
          <p:spPr>
            <a:xfrm>
              <a:off x="597550" y="263140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22"/>
            <p:cNvSpPr/>
            <p:nvPr/>
          </p:nvSpPr>
          <p:spPr>
            <a:xfrm>
              <a:off x="597550" y="251817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22"/>
            <p:cNvSpPr/>
            <p:nvPr/>
          </p:nvSpPr>
          <p:spPr>
            <a:xfrm>
              <a:off x="597550" y="24049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22"/>
            <p:cNvSpPr/>
            <p:nvPr/>
          </p:nvSpPr>
          <p:spPr>
            <a:xfrm>
              <a:off x="597550" y="22917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22"/>
            <p:cNvSpPr/>
            <p:nvPr/>
          </p:nvSpPr>
          <p:spPr>
            <a:xfrm>
              <a:off x="597550" y="21792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22"/>
            <p:cNvSpPr/>
            <p:nvPr/>
          </p:nvSpPr>
          <p:spPr>
            <a:xfrm>
              <a:off x="597550" y="20660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22"/>
            <p:cNvSpPr/>
            <p:nvPr/>
          </p:nvSpPr>
          <p:spPr>
            <a:xfrm>
              <a:off x="597550" y="19528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22"/>
            <p:cNvSpPr/>
            <p:nvPr/>
          </p:nvSpPr>
          <p:spPr>
            <a:xfrm>
              <a:off x="597550" y="1839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22"/>
            <p:cNvSpPr/>
            <p:nvPr/>
          </p:nvSpPr>
          <p:spPr>
            <a:xfrm>
              <a:off x="597550" y="1726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22"/>
            <p:cNvSpPr/>
            <p:nvPr/>
          </p:nvSpPr>
          <p:spPr>
            <a:xfrm>
              <a:off x="597550" y="16131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22"/>
            <p:cNvSpPr/>
            <p:nvPr/>
          </p:nvSpPr>
          <p:spPr>
            <a:xfrm>
              <a:off x="597550" y="1499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22"/>
            <p:cNvSpPr/>
            <p:nvPr/>
          </p:nvSpPr>
          <p:spPr>
            <a:xfrm>
              <a:off x="597550" y="1387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22"/>
            <p:cNvSpPr/>
            <p:nvPr/>
          </p:nvSpPr>
          <p:spPr>
            <a:xfrm>
              <a:off x="597550" y="1274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22"/>
            <p:cNvSpPr/>
            <p:nvPr/>
          </p:nvSpPr>
          <p:spPr>
            <a:xfrm>
              <a:off x="597550" y="11610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22"/>
            <p:cNvSpPr/>
            <p:nvPr/>
          </p:nvSpPr>
          <p:spPr>
            <a:xfrm>
              <a:off x="597550" y="1047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22"/>
            <p:cNvSpPr/>
            <p:nvPr/>
          </p:nvSpPr>
          <p:spPr>
            <a:xfrm>
              <a:off x="597550" y="934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22"/>
            <p:cNvSpPr/>
            <p:nvPr/>
          </p:nvSpPr>
          <p:spPr>
            <a:xfrm>
              <a:off x="597550" y="821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22"/>
            <p:cNvSpPr/>
            <p:nvPr/>
          </p:nvSpPr>
          <p:spPr>
            <a:xfrm>
              <a:off x="597550" y="708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80" name="Google Shape;1780;p22"/>
          <p:cNvSpPr txBox="1">
            <a:spLocks noGrp="1"/>
          </p:cNvSpPr>
          <p:nvPr>
            <p:ph type="title"/>
          </p:nvPr>
        </p:nvSpPr>
        <p:spPr>
          <a:xfrm>
            <a:off x="2246574" y="1636039"/>
            <a:ext cx="2019300" cy="27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781" name="Google Shape;1781;p22"/>
          <p:cNvSpPr txBox="1">
            <a:spLocks noGrp="1"/>
          </p:cNvSpPr>
          <p:nvPr>
            <p:ph type="subTitle" idx="1"/>
          </p:nvPr>
        </p:nvSpPr>
        <p:spPr>
          <a:xfrm>
            <a:off x="2123424" y="2032039"/>
            <a:ext cx="2265600" cy="53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82" name="Google Shape;1782;p22"/>
          <p:cNvSpPr txBox="1">
            <a:spLocks noGrp="1"/>
          </p:cNvSpPr>
          <p:nvPr>
            <p:ph type="title" idx="2"/>
          </p:nvPr>
        </p:nvSpPr>
        <p:spPr>
          <a:xfrm>
            <a:off x="6172578" y="1636039"/>
            <a:ext cx="2019300" cy="27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783" name="Google Shape;1783;p22"/>
          <p:cNvSpPr txBox="1">
            <a:spLocks noGrp="1"/>
          </p:cNvSpPr>
          <p:nvPr>
            <p:ph type="subTitle" idx="3"/>
          </p:nvPr>
        </p:nvSpPr>
        <p:spPr>
          <a:xfrm>
            <a:off x="6049428" y="2032039"/>
            <a:ext cx="2265600" cy="53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84" name="Google Shape;1784;p22"/>
          <p:cNvSpPr txBox="1">
            <a:spLocks noGrp="1"/>
          </p:cNvSpPr>
          <p:nvPr>
            <p:ph type="title" idx="4"/>
          </p:nvPr>
        </p:nvSpPr>
        <p:spPr>
          <a:xfrm>
            <a:off x="2204274" y="3315400"/>
            <a:ext cx="2103900" cy="27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785" name="Google Shape;1785;p22"/>
          <p:cNvSpPr txBox="1">
            <a:spLocks noGrp="1"/>
          </p:cNvSpPr>
          <p:nvPr>
            <p:ph type="subTitle" idx="5"/>
          </p:nvPr>
        </p:nvSpPr>
        <p:spPr>
          <a:xfrm>
            <a:off x="2123424" y="3711400"/>
            <a:ext cx="2265600" cy="53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86" name="Google Shape;1786;p22"/>
          <p:cNvSpPr txBox="1">
            <a:spLocks noGrp="1"/>
          </p:cNvSpPr>
          <p:nvPr>
            <p:ph type="title" idx="6"/>
          </p:nvPr>
        </p:nvSpPr>
        <p:spPr>
          <a:xfrm>
            <a:off x="6172578" y="3315400"/>
            <a:ext cx="2019300" cy="27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787" name="Google Shape;1787;p22"/>
          <p:cNvSpPr txBox="1">
            <a:spLocks noGrp="1"/>
          </p:cNvSpPr>
          <p:nvPr>
            <p:ph type="subTitle" idx="7"/>
          </p:nvPr>
        </p:nvSpPr>
        <p:spPr>
          <a:xfrm>
            <a:off x="6049428" y="3711400"/>
            <a:ext cx="2265600" cy="53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88" name="Google Shape;1788;p22"/>
          <p:cNvSpPr/>
          <p:nvPr/>
        </p:nvSpPr>
        <p:spPr>
          <a:xfrm>
            <a:off x="7" y="-99206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89" name="Google Shape;1789;p22"/>
          <p:cNvGrpSpPr/>
          <p:nvPr/>
        </p:nvGrpSpPr>
        <p:grpSpPr>
          <a:xfrm>
            <a:off x="-500742" y="161244"/>
            <a:ext cx="1520982" cy="302065"/>
            <a:chOff x="5642557" y="-150670"/>
            <a:chExt cx="1520982" cy="302065"/>
          </a:xfrm>
        </p:grpSpPr>
        <p:sp>
          <p:nvSpPr>
            <p:cNvPr id="1790" name="Google Shape;1790;p22"/>
            <p:cNvSpPr/>
            <p:nvPr/>
          </p:nvSpPr>
          <p:spPr>
            <a:xfrm>
              <a:off x="5736006" y="-104304"/>
              <a:ext cx="1335611" cy="209364"/>
            </a:xfrm>
            <a:custGeom>
              <a:avLst/>
              <a:gdLst/>
              <a:ahLst/>
              <a:cxnLst/>
              <a:rect l="l" t="t" r="r" b="b"/>
              <a:pathLst>
                <a:path w="42863" h="6719" fill="none" extrusionOk="0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22"/>
            <p:cNvSpPr/>
            <p:nvPr/>
          </p:nvSpPr>
          <p:spPr>
            <a:xfrm>
              <a:off x="7071586" y="59442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22"/>
            <p:cNvSpPr/>
            <p:nvPr/>
          </p:nvSpPr>
          <p:spPr>
            <a:xfrm>
              <a:off x="7095517" y="84152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22"/>
            <p:cNvSpPr/>
            <p:nvPr/>
          </p:nvSpPr>
          <p:spPr>
            <a:xfrm>
              <a:off x="5642557" y="-150670"/>
              <a:ext cx="91953" cy="92732"/>
            </a:xfrm>
            <a:custGeom>
              <a:avLst/>
              <a:gdLst/>
              <a:ahLst/>
              <a:cxnLst/>
              <a:rect l="l" t="t" r="r" b="b"/>
              <a:pathLst>
                <a:path w="2951" h="2976" fill="none" extrusionOk="0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22"/>
            <p:cNvSpPr/>
            <p:nvPr/>
          </p:nvSpPr>
          <p:spPr>
            <a:xfrm>
              <a:off x="5666488" y="-125929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95" name="Google Shape;1795;p22"/>
          <p:cNvGrpSpPr/>
          <p:nvPr/>
        </p:nvGrpSpPr>
        <p:grpSpPr>
          <a:xfrm rot="5400000">
            <a:off x="85100" y="2002025"/>
            <a:ext cx="98902" cy="553090"/>
            <a:chOff x="4898850" y="4820550"/>
            <a:chExt cx="98902" cy="553090"/>
          </a:xfrm>
        </p:grpSpPr>
        <p:sp>
          <p:nvSpPr>
            <p:cNvPr id="1796" name="Google Shape;1796;p22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22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22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22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22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01" name="Google Shape;1801;p22"/>
          <p:cNvGrpSpPr/>
          <p:nvPr/>
        </p:nvGrpSpPr>
        <p:grpSpPr>
          <a:xfrm flipH="1">
            <a:off x="5072421" y="4999731"/>
            <a:ext cx="1823016" cy="196994"/>
            <a:chOff x="7857346" y="4002005"/>
            <a:chExt cx="1823016" cy="196994"/>
          </a:xfrm>
        </p:grpSpPr>
        <p:sp>
          <p:nvSpPr>
            <p:cNvPr id="1802" name="Google Shape;1802;p22"/>
            <p:cNvSpPr/>
            <p:nvPr/>
          </p:nvSpPr>
          <p:spPr>
            <a:xfrm>
              <a:off x="7956216" y="4048371"/>
              <a:ext cx="1724145" cy="150627"/>
            </a:xfrm>
            <a:custGeom>
              <a:avLst/>
              <a:gdLst/>
              <a:ahLst/>
              <a:cxnLst/>
              <a:rect l="l" t="t" r="r" b="b"/>
              <a:pathLst>
                <a:path w="55332" h="4834" fill="none" extrusionOk="0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22"/>
            <p:cNvSpPr/>
            <p:nvPr/>
          </p:nvSpPr>
          <p:spPr>
            <a:xfrm>
              <a:off x="7857346" y="400200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22"/>
            <p:cNvSpPr/>
            <p:nvPr/>
          </p:nvSpPr>
          <p:spPr>
            <a:xfrm>
              <a:off x="7882087" y="4026715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05" name="Google Shape;1805;p22"/>
          <p:cNvSpPr/>
          <p:nvPr/>
        </p:nvSpPr>
        <p:spPr>
          <a:xfrm rot="-5400000">
            <a:off x="348812" y="4195726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06" name="Google Shape;1806;p22"/>
          <p:cNvGrpSpPr/>
          <p:nvPr/>
        </p:nvGrpSpPr>
        <p:grpSpPr>
          <a:xfrm rot="5400000">
            <a:off x="9019112" y="1314150"/>
            <a:ext cx="98902" cy="553090"/>
            <a:chOff x="4898850" y="4820550"/>
            <a:chExt cx="98902" cy="553090"/>
          </a:xfrm>
        </p:grpSpPr>
        <p:sp>
          <p:nvSpPr>
            <p:cNvPr id="1807" name="Google Shape;1807;p22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22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22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22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22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12" name="Google Shape;1812;p22"/>
          <p:cNvSpPr/>
          <p:nvPr/>
        </p:nvSpPr>
        <p:spPr>
          <a:xfrm rot="5400000">
            <a:off x="8206162" y="-3488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13" name="Google Shape;1813;p22"/>
          <p:cNvGrpSpPr/>
          <p:nvPr/>
        </p:nvGrpSpPr>
        <p:grpSpPr>
          <a:xfrm>
            <a:off x="5072076" y="284994"/>
            <a:ext cx="1252897" cy="51000"/>
            <a:chOff x="2915381" y="4104819"/>
            <a:chExt cx="1252897" cy="51000"/>
          </a:xfrm>
        </p:grpSpPr>
        <p:sp>
          <p:nvSpPr>
            <p:cNvPr id="1814" name="Google Shape;1814;p22"/>
            <p:cNvSpPr/>
            <p:nvPr/>
          </p:nvSpPr>
          <p:spPr>
            <a:xfrm>
              <a:off x="2915381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22"/>
            <p:cNvSpPr/>
            <p:nvPr/>
          </p:nvSpPr>
          <p:spPr>
            <a:xfrm>
              <a:off x="3007850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22"/>
            <p:cNvSpPr/>
            <p:nvPr/>
          </p:nvSpPr>
          <p:spPr>
            <a:xfrm>
              <a:off x="3100319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22"/>
            <p:cNvSpPr/>
            <p:nvPr/>
          </p:nvSpPr>
          <p:spPr>
            <a:xfrm>
              <a:off x="3192788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22"/>
            <p:cNvSpPr/>
            <p:nvPr/>
          </p:nvSpPr>
          <p:spPr>
            <a:xfrm>
              <a:off x="328525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22"/>
            <p:cNvSpPr/>
            <p:nvPr/>
          </p:nvSpPr>
          <p:spPr>
            <a:xfrm>
              <a:off x="3377726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22"/>
            <p:cNvSpPr/>
            <p:nvPr/>
          </p:nvSpPr>
          <p:spPr>
            <a:xfrm>
              <a:off x="3470195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22"/>
            <p:cNvSpPr/>
            <p:nvPr/>
          </p:nvSpPr>
          <p:spPr>
            <a:xfrm>
              <a:off x="3562664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22"/>
            <p:cNvSpPr/>
            <p:nvPr/>
          </p:nvSpPr>
          <p:spPr>
            <a:xfrm>
              <a:off x="3655133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22"/>
            <p:cNvSpPr/>
            <p:nvPr/>
          </p:nvSpPr>
          <p:spPr>
            <a:xfrm>
              <a:off x="3747602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22"/>
            <p:cNvSpPr/>
            <p:nvPr/>
          </p:nvSpPr>
          <p:spPr>
            <a:xfrm>
              <a:off x="38400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22"/>
            <p:cNvSpPr/>
            <p:nvPr/>
          </p:nvSpPr>
          <p:spPr>
            <a:xfrm>
              <a:off x="39324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22"/>
            <p:cNvSpPr/>
            <p:nvPr/>
          </p:nvSpPr>
          <p:spPr>
            <a:xfrm>
              <a:off x="40248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22"/>
            <p:cNvSpPr/>
            <p:nvPr/>
          </p:nvSpPr>
          <p:spPr>
            <a:xfrm>
              <a:off x="41172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28" name="Google Shape;1828;p22"/>
          <p:cNvGrpSpPr/>
          <p:nvPr/>
        </p:nvGrpSpPr>
        <p:grpSpPr>
          <a:xfrm>
            <a:off x="8557211" y="3859075"/>
            <a:ext cx="586800" cy="1523237"/>
            <a:chOff x="8557211" y="3859075"/>
            <a:chExt cx="586800" cy="1523237"/>
          </a:xfrm>
        </p:grpSpPr>
        <p:sp>
          <p:nvSpPr>
            <p:cNvPr id="1829" name="Google Shape;1829;p22"/>
            <p:cNvSpPr/>
            <p:nvPr/>
          </p:nvSpPr>
          <p:spPr>
            <a:xfrm rot="10800000">
              <a:off x="8557211" y="3859075"/>
              <a:ext cx="586800" cy="1284425"/>
            </a:xfrm>
            <a:prstGeom prst="flowChartOffpageConnector">
              <a:avLst/>
            </a:prstGeom>
            <a:gradFill>
              <a:gsLst>
                <a:gs pos="0">
                  <a:schemeClr val="accent4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30" name="Google Shape;1830;p22"/>
            <p:cNvGrpSpPr/>
            <p:nvPr/>
          </p:nvGrpSpPr>
          <p:grpSpPr>
            <a:xfrm rot="5400000">
              <a:off x="8297605" y="4762340"/>
              <a:ext cx="1105976" cy="133969"/>
              <a:chOff x="8183182" y="663852"/>
              <a:chExt cx="1475028" cy="178673"/>
            </a:xfrm>
          </p:grpSpPr>
          <p:grpSp>
            <p:nvGrpSpPr>
              <p:cNvPr id="1831" name="Google Shape;1831;p22"/>
              <p:cNvGrpSpPr/>
              <p:nvPr/>
            </p:nvGrpSpPr>
            <p:grpSpPr>
              <a:xfrm>
                <a:off x="8183182" y="774425"/>
                <a:ext cx="1178025" cy="68100"/>
                <a:chOff x="2024450" y="204150"/>
                <a:chExt cx="1178025" cy="68100"/>
              </a:xfrm>
            </p:grpSpPr>
            <p:sp>
              <p:nvSpPr>
                <p:cNvPr id="1832" name="Google Shape;1832;p22"/>
                <p:cNvSpPr/>
                <p:nvPr/>
              </p:nvSpPr>
              <p:spPr>
                <a:xfrm>
                  <a:off x="20244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3" name="Google Shape;1833;p22"/>
                <p:cNvSpPr/>
                <p:nvPr/>
              </p:nvSpPr>
              <p:spPr>
                <a:xfrm>
                  <a:off x="21477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4" name="Google Shape;1834;p22"/>
                <p:cNvSpPr/>
                <p:nvPr/>
              </p:nvSpPr>
              <p:spPr>
                <a:xfrm>
                  <a:off x="227110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5" name="Google Shape;1835;p22"/>
                <p:cNvSpPr/>
                <p:nvPr/>
              </p:nvSpPr>
              <p:spPr>
                <a:xfrm>
                  <a:off x="239442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6" name="Google Shape;1836;p22"/>
                <p:cNvSpPr/>
                <p:nvPr/>
              </p:nvSpPr>
              <p:spPr>
                <a:xfrm>
                  <a:off x="25177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7" name="Google Shape;1837;p22"/>
                <p:cNvSpPr/>
                <p:nvPr/>
              </p:nvSpPr>
              <p:spPr>
                <a:xfrm>
                  <a:off x="26410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8" name="Google Shape;1838;p22"/>
                <p:cNvSpPr/>
                <p:nvPr/>
              </p:nvSpPr>
              <p:spPr>
                <a:xfrm>
                  <a:off x="276440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9" name="Google Shape;1839;p22"/>
                <p:cNvSpPr/>
                <p:nvPr/>
              </p:nvSpPr>
              <p:spPr>
                <a:xfrm>
                  <a:off x="288772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0" name="Google Shape;1840;p22"/>
                <p:cNvSpPr/>
                <p:nvPr/>
              </p:nvSpPr>
              <p:spPr>
                <a:xfrm>
                  <a:off x="30110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1" name="Google Shape;1841;p22"/>
                <p:cNvSpPr/>
                <p:nvPr/>
              </p:nvSpPr>
              <p:spPr>
                <a:xfrm>
                  <a:off x="31343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842" name="Google Shape;1842;p22"/>
              <p:cNvGrpSpPr/>
              <p:nvPr/>
            </p:nvGrpSpPr>
            <p:grpSpPr>
              <a:xfrm>
                <a:off x="8480185" y="663852"/>
                <a:ext cx="1178025" cy="68100"/>
                <a:chOff x="2024450" y="204150"/>
                <a:chExt cx="1178025" cy="68100"/>
              </a:xfrm>
            </p:grpSpPr>
            <p:sp>
              <p:nvSpPr>
                <p:cNvPr id="1843" name="Google Shape;1843;p22"/>
                <p:cNvSpPr/>
                <p:nvPr/>
              </p:nvSpPr>
              <p:spPr>
                <a:xfrm>
                  <a:off x="20244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4" name="Google Shape;1844;p22"/>
                <p:cNvSpPr/>
                <p:nvPr/>
              </p:nvSpPr>
              <p:spPr>
                <a:xfrm>
                  <a:off x="21477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5" name="Google Shape;1845;p22"/>
                <p:cNvSpPr/>
                <p:nvPr/>
              </p:nvSpPr>
              <p:spPr>
                <a:xfrm>
                  <a:off x="227110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6" name="Google Shape;1846;p22"/>
                <p:cNvSpPr/>
                <p:nvPr/>
              </p:nvSpPr>
              <p:spPr>
                <a:xfrm>
                  <a:off x="239442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7" name="Google Shape;1847;p22"/>
                <p:cNvSpPr/>
                <p:nvPr/>
              </p:nvSpPr>
              <p:spPr>
                <a:xfrm>
                  <a:off x="25177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8" name="Google Shape;1848;p22"/>
                <p:cNvSpPr/>
                <p:nvPr/>
              </p:nvSpPr>
              <p:spPr>
                <a:xfrm>
                  <a:off x="26410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9" name="Google Shape;1849;p22"/>
                <p:cNvSpPr/>
                <p:nvPr/>
              </p:nvSpPr>
              <p:spPr>
                <a:xfrm>
                  <a:off x="276440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0" name="Google Shape;1850;p22"/>
                <p:cNvSpPr/>
                <p:nvPr/>
              </p:nvSpPr>
              <p:spPr>
                <a:xfrm>
                  <a:off x="288772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1" name="Google Shape;1851;p22"/>
                <p:cNvSpPr/>
                <p:nvPr/>
              </p:nvSpPr>
              <p:spPr>
                <a:xfrm>
                  <a:off x="30110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2" name="Google Shape;1852;p22"/>
                <p:cNvSpPr/>
                <p:nvPr/>
              </p:nvSpPr>
              <p:spPr>
                <a:xfrm>
                  <a:off x="31343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1853" name="Google Shape;1853;p22"/>
          <p:cNvSpPr txBox="1">
            <a:spLocks noGrp="1"/>
          </p:cNvSpPr>
          <p:nvPr>
            <p:ph type="title" idx="8"/>
          </p:nvPr>
        </p:nvSpPr>
        <p:spPr>
          <a:xfrm>
            <a:off x="713100" y="539400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BLANK_7">
    <p:spTree>
      <p:nvGrpSpPr>
        <p:cNvPr id="1" name="Shape 1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55" name="Google Shape;1855;p23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1856" name="Google Shape;1856;p23"/>
            <p:cNvSpPr/>
            <p:nvPr/>
          </p:nvSpPr>
          <p:spPr>
            <a:xfrm>
              <a:off x="597550" y="4893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23"/>
            <p:cNvSpPr/>
            <p:nvPr/>
          </p:nvSpPr>
          <p:spPr>
            <a:xfrm>
              <a:off x="597550" y="4780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23"/>
            <p:cNvSpPr/>
            <p:nvPr/>
          </p:nvSpPr>
          <p:spPr>
            <a:xfrm>
              <a:off x="597550" y="46671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23"/>
            <p:cNvSpPr/>
            <p:nvPr/>
          </p:nvSpPr>
          <p:spPr>
            <a:xfrm>
              <a:off x="597550" y="4553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23"/>
            <p:cNvSpPr/>
            <p:nvPr/>
          </p:nvSpPr>
          <p:spPr>
            <a:xfrm>
              <a:off x="597550" y="4441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23"/>
            <p:cNvSpPr/>
            <p:nvPr/>
          </p:nvSpPr>
          <p:spPr>
            <a:xfrm>
              <a:off x="597550" y="4328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23"/>
            <p:cNvSpPr/>
            <p:nvPr/>
          </p:nvSpPr>
          <p:spPr>
            <a:xfrm>
              <a:off x="597550" y="42150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23"/>
            <p:cNvSpPr/>
            <p:nvPr/>
          </p:nvSpPr>
          <p:spPr>
            <a:xfrm>
              <a:off x="597550" y="4101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23"/>
            <p:cNvSpPr/>
            <p:nvPr/>
          </p:nvSpPr>
          <p:spPr>
            <a:xfrm>
              <a:off x="597550" y="3988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23"/>
            <p:cNvSpPr/>
            <p:nvPr/>
          </p:nvSpPr>
          <p:spPr>
            <a:xfrm>
              <a:off x="597550" y="3875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23"/>
            <p:cNvSpPr/>
            <p:nvPr/>
          </p:nvSpPr>
          <p:spPr>
            <a:xfrm>
              <a:off x="597550" y="3762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23"/>
            <p:cNvSpPr/>
            <p:nvPr/>
          </p:nvSpPr>
          <p:spPr>
            <a:xfrm>
              <a:off x="597550" y="36496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23"/>
            <p:cNvSpPr/>
            <p:nvPr/>
          </p:nvSpPr>
          <p:spPr>
            <a:xfrm>
              <a:off x="597550" y="35364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23"/>
            <p:cNvSpPr/>
            <p:nvPr/>
          </p:nvSpPr>
          <p:spPr>
            <a:xfrm>
              <a:off x="597550" y="34232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23"/>
            <p:cNvSpPr/>
            <p:nvPr/>
          </p:nvSpPr>
          <p:spPr>
            <a:xfrm>
              <a:off x="597550" y="33100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23"/>
            <p:cNvSpPr/>
            <p:nvPr/>
          </p:nvSpPr>
          <p:spPr>
            <a:xfrm>
              <a:off x="597550" y="31967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23"/>
            <p:cNvSpPr/>
            <p:nvPr/>
          </p:nvSpPr>
          <p:spPr>
            <a:xfrm>
              <a:off x="597550" y="30835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23"/>
            <p:cNvSpPr/>
            <p:nvPr/>
          </p:nvSpPr>
          <p:spPr>
            <a:xfrm>
              <a:off x="597550" y="29703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23"/>
            <p:cNvSpPr/>
            <p:nvPr/>
          </p:nvSpPr>
          <p:spPr>
            <a:xfrm>
              <a:off x="597550" y="28578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23"/>
            <p:cNvSpPr/>
            <p:nvPr/>
          </p:nvSpPr>
          <p:spPr>
            <a:xfrm>
              <a:off x="597550" y="27446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23"/>
            <p:cNvSpPr/>
            <p:nvPr/>
          </p:nvSpPr>
          <p:spPr>
            <a:xfrm>
              <a:off x="597550" y="263140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23"/>
            <p:cNvSpPr/>
            <p:nvPr/>
          </p:nvSpPr>
          <p:spPr>
            <a:xfrm>
              <a:off x="597550" y="251817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23"/>
            <p:cNvSpPr/>
            <p:nvPr/>
          </p:nvSpPr>
          <p:spPr>
            <a:xfrm>
              <a:off x="597550" y="24049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23"/>
            <p:cNvSpPr/>
            <p:nvPr/>
          </p:nvSpPr>
          <p:spPr>
            <a:xfrm>
              <a:off x="597550" y="22917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880;p23"/>
            <p:cNvSpPr/>
            <p:nvPr/>
          </p:nvSpPr>
          <p:spPr>
            <a:xfrm>
              <a:off x="597550" y="21792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23"/>
            <p:cNvSpPr/>
            <p:nvPr/>
          </p:nvSpPr>
          <p:spPr>
            <a:xfrm>
              <a:off x="597550" y="20660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23"/>
            <p:cNvSpPr/>
            <p:nvPr/>
          </p:nvSpPr>
          <p:spPr>
            <a:xfrm>
              <a:off x="597550" y="19528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23"/>
            <p:cNvSpPr/>
            <p:nvPr/>
          </p:nvSpPr>
          <p:spPr>
            <a:xfrm>
              <a:off x="597550" y="1839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23"/>
            <p:cNvSpPr/>
            <p:nvPr/>
          </p:nvSpPr>
          <p:spPr>
            <a:xfrm>
              <a:off x="597550" y="1726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23"/>
            <p:cNvSpPr/>
            <p:nvPr/>
          </p:nvSpPr>
          <p:spPr>
            <a:xfrm>
              <a:off x="597550" y="16131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1886;p23"/>
            <p:cNvSpPr/>
            <p:nvPr/>
          </p:nvSpPr>
          <p:spPr>
            <a:xfrm>
              <a:off x="597550" y="1499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1887;p23"/>
            <p:cNvSpPr/>
            <p:nvPr/>
          </p:nvSpPr>
          <p:spPr>
            <a:xfrm>
              <a:off x="597550" y="1387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1888;p23"/>
            <p:cNvSpPr/>
            <p:nvPr/>
          </p:nvSpPr>
          <p:spPr>
            <a:xfrm>
              <a:off x="597550" y="1274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1889;p23"/>
            <p:cNvSpPr/>
            <p:nvPr/>
          </p:nvSpPr>
          <p:spPr>
            <a:xfrm>
              <a:off x="597550" y="11610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890;p23"/>
            <p:cNvSpPr/>
            <p:nvPr/>
          </p:nvSpPr>
          <p:spPr>
            <a:xfrm>
              <a:off x="597550" y="1047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1891;p23"/>
            <p:cNvSpPr/>
            <p:nvPr/>
          </p:nvSpPr>
          <p:spPr>
            <a:xfrm>
              <a:off x="597550" y="934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1892;p23"/>
            <p:cNvSpPr/>
            <p:nvPr/>
          </p:nvSpPr>
          <p:spPr>
            <a:xfrm>
              <a:off x="597550" y="821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1893;p23"/>
            <p:cNvSpPr/>
            <p:nvPr/>
          </p:nvSpPr>
          <p:spPr>
            <a:xfrm>
              <a:off x="597550" y="708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94" name="Google Shape;1894;p23"/>
          <p:cNvSpPr txBox="1">
            <a:spLocks noGrp="1"/>
          </p:cNvSpPr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895" name="Google Shape;1895;p23"/>
          <p:cNvSpPr txBox="1">
            <a:spLocks noGrp="1"/>
          </p:cNvSpPr>
          <p:nvPr>
            <p:ph type="title" idx="2"/>
          </p:nvPr>
        </p:nvSpPr>
        <p:spPr>
          <a:xfrm>
            <a:off x="2152068" y="1512817"/>
            <a:ext cx="1827900" cy="27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896" name="Google Shape;1896;p23"/>
          <p:cNvSpPr txBox="1">
            <a:spLocks noGrp="1"/>
          </p:cNvSpPr>
          <p:nvPr>
            <p:ph type="subTitle" idx="1"/>
          </p:nvPr>
        </p:nvSpPr>
        <p:spPr>
          <a:xfrm>
            <a:off x="1992918" y="1911375"/>
            <a:ext cx="2146200" cy="46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97" name="Google Shape;1897;p23"/>
          <p:cNvSpPr txBox="1">
            <a:spLocks noGrp="1"/>
          </p:cNvSpPr>
          <p:nvPr>
            <p:ph type="title" idx="3"/>
          </p:nvPr>
        </p:nvSpPr>
        <p:spPr>
          <a:xfrm>
            <a:off x="2152068" y="2624681"/>
            <a:ext cx="1827900" cy="27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898" name="Google Shape;1898;p23"/>
          <p:cNvSpPr txBox="1">
            <a:spLocks noGrp="1"/>
          </p:cNvSpPr>
          <p:nvPr>
            <p:ph type="subTitle" idx="4"/>
          </p:nvPr>
        </p:nvSpPr>
        <p:spPr>
          <a:xfrm>
            <a:off x="1992918" y="3019025"/>
            <a:ext cx="2146200" cy="46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99" name="Google Shape;1899;p23"/>
          <p:cNvSpPr txBox="1">
            <a:spLocks noGrp="1"/>
          </p:cNvSpPr>
          <p:nvPr>
            <p:ph type="title" idx="5"/>
          </p:nvPr>
        </p:nvSpPr>
        <p:spPr>
          <a:xfrm>
            <a:off x="6055343" y="2624681"/>
            <a:ext cx="1827900" cy="27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900" name="Google Shape;1900;p23"/>
          <p:cNvSpPr txBox="1">
            <a:spLocks noGrp="1"/>
          </p:cNvSpPr>
          <p:nvPr>
            <p:ph type="subTitle" idx="6"/>
          </p:nvPr>
        </p:nvSpPr>
        <p:spPr>
          <a:xfrm>
            <a:off x="5896193" y="3019032"/>
            <a:ext cx="2146200" cy="46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01" name="Google Shape;1901;p23"/>
          <p:cNvSpPr txBox="1">
            <a:spLocks noGrp="1"/>
          </p:cNvSpPr>
          <p:nvPr>
            <p:ph type="title" idx="7"/>
          </p:nvPr>
        </p:nvSpPr>
        <p:spPr>
          <a:xfrm>
            <a:off x="6055343" y="1512817"/>
            <a:ext cx="1827900" cy="27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902" name="Google Shape;1902;p23"/>
          <p:cNvSpPr txBox="1">
            <a:spLocks noGrp="1"/>
          </p:cNvSpPr>
          <p:nvPr>
            <p:ph type="subTitle" idx="8"/>
          </p:nvPr>
        </p:nvSpPr>
        <p:spPr>
          <a:xfrm>
            <a:off x="5896193" y="1911375"/>
            <a:ext cx="2146200" cy="46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03" name="Google Shape;1903;p23"/>
          <p:cNvSpPr txBox="1">
            <a:spLocks noGrp="1"/>
          </p:cNvSpPr>
          <p:nvPr>
            <p:ph type="title" idx="9"/>
          </p:nvPr>
        </p:nvSpPr>
        <p:spPr>
          <a:xfrm>
            <a:off x="2152068" y="3733187"/>
            <a:ext cx="1827900" cy="27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904" name="Google Shape;1904;p23"/>
          <p:cNvSpPr txBox="1">
            <a:spLocks noGrp="1"/>
          </p:cNvSpPr>
          <p:nvPr>
            <p:ph type="subTitle" idx="13"/>
          </p:nvPr>
        </p:nvSpPr>
        <p:spPr>
          <a:xfrm>
            <a:off x="1992918" y="4126675"/>
            <a:ext cx="2146200" cy="46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05" name="Google Shape;1905;p23"/>
          <p:cNvSpPr txBox="1">
            <a:spLocks noGrp="1"/>
          </p:cNvSpPr>
          <p:nvPr>
            <p:ph type="title" idx="14"/>
          </p:nvPr>
        </p:nvSpPr>
        <p:spPr>
          <a:xfrm>
            <a:off x="6055343" y="3733187"/>
            <a:ext cx="1827900" cy="27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906" name="Google Shape;1906;p23"/>
          <p:cNvSpPr txBox="1">
            <a:spLocks noGrp="1"/>
          </p:cNvSpPr>
          <p:nvPr>
            <p:ph type="subTitle" idx="15"/>
          </p:nvPr>
        </p:nvSpPr>
        <p:spPr>
          <a:xfrm>
            <a:off x="5896193" y="4126677"/>
            <a:ext cx="2146200" cy="46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07" name="Google Shape;1907;p23"/>
          <p:cNvSpPr/>
          <p:nvPr/>
        </p:nvSpPr>
        <p:spPr>
          <a:xfrm>
            <a:off x="1455" y="-88855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08" name="Google Shape;1908;p23"/>
          <p:cNvGrpSpPr/>
          <p:nvPr/>
        </p:nvGrpSpPr>
        <p:grpSpPr>
          <a:xfrm rot="-5400000">
            <a:off x="-146785" y="231721"/>
            <a:ext cx="883262" cy="242091"/>
            <a:chOff x="2300350" y="2601250"/>
            <a:chExt cx="2275275" cy="623625"/>
          </a:xfrm>
        </p:grpSpPr>
        <p:sp>
          <p:nvSpPr>
            <p:cNvPr id="1909" name="Google Shape;1909;p23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23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23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23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23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23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15" name="Google Shape;1915;p23"/>
          <p:cNvGrpSpPr/>
          <p:nvPr/>
        </p:nvGrpSpPr>
        <p:grpSpPr>
          <a:xfrm>
            <a:off x="1685767" y="463191"/>
            <a:ext cx="1105976" cy="133969"/>
            <a:chOff x="8183182" y="663852"/>
            <a:chExt cx="1475028" cy="178673"/>
          </a:xfrm>
        </p:grpSpPr>
        <p:grpSp>
          <p:nvGrpSpPr>
            <p:cNvPr id="1916" name="Google Shape;1916;p23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1917" name="Google Shape;1917;p23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8" name="Google Shape;1918;p23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9" name="Google Shape;1919;p23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0" name="Google Shape;1920;p23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1" name="Google Shape;1921;p23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2" name="Google Shape;1922;p23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3" name="Google Shape;1923;p23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4" name="Google Shape;1924;p23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5" name="Google Shape;1925;p23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6" name="Google Shape;1926;p23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27" name="Google Shape;1927;p23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1928" name="Google Shape;1928;p23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9" name="Google Shape;1929;p23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0" name="Google Shape;1930;p23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1" name="Google Shape;1931;p23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2" name="Google Shape;1932;p23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3" name="Google Shape;1933;p23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4" name="Google Shape;1934;p23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5" name="Google Shape;1935;p23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6" name="Google Shape;1936;p23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7" name="Google Shape;1937;p23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938" name="Google Shape;1938;p23"/>
          <p:cNvSpPr/>
          <p:nvPr/>
        </p:nvSpPr>
        <p:spPr>
          <a:xfrm flipH="1">
            <a:off x="8167370" y="756229"/>
            <a:ext cx="1994700" cy="681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9" name="Google Shape;1939;p23"/>
          <p:cNvSpPr/>
          <p:nvPr/>
        </p:nvSpPr>
        <p:spPr>
          <a:xfrm flipH="1">
            <a:off x="7864270" y="476929"/>
            <a:ext cx="1994700" cy="681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40" name="Google Shape;1940;p23"/>
          <p:cNvGrpSpPr/>
          <p:nvPr/>
        </p:nvGrpSpPr>
        <p:grpSpPr>
          <a:xfrm rot="5400000">
            <a:off x="6864300" y="-51175"/>
            <a:ext cx="98902" cy="553090"/>
            <a:chOff x="4898850" y="4820550"/>
            <a:chExt cx="98902" cy="553090"/>
          </a:xfrm>
        </p:grpSpPr>
        <p:sp>
          <p:nvSpPr>
            <p:cNvPr id="1941" name="Google Shape;1941;p23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23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23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23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23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46" name="Google Shape;1946;p23"/>
          <p:cNvGrpSpPr/>
          <p:nvPr/>
        </p:nvGrpSpPr>
        <p:grpSpPr>
          <a:xfrm rot="5400000">
            <a:off x="975" y="4180500"/>
            <a:ext cx="98902" cy="553090"/>
            <a:chOff x="4898850" y="4820550"/>
            <a:chExt cx="98902" cy="553090"/>
          </a:xfrm>
        </p:grpSpPr>
        <p:sp>
          <p:nvSpPr>
            <p:cNvPr id="1947" name="Google Shape;1947;p23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23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23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23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23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52" name="Google Shape;1952;p23"/>
          <p:cNvGrpSpPr/>
          <p:nvPr/>
        </p:nvGrpSpPr>
        <p:grpSpPr>
          <a:xfrm flipH="1">
            <a:off x="-799254" y="4748605"/>
            <a:ext cx="1823016" cy="196994"/>
            <a:chOff x="7857346" y="4002005"/>
            <a:chExt cx="1823016" cy="196994"/>
          </a:xfrm>
        </p:grpSpPr>
        <p:sp>
          <p:nvSpPr>
            <p:cNvPr id="1953" name="Google Shape;1953;p23"/>
            <p:cNvSpPr/>
            <p:nvPr/>
          </p:nvSpPr>
          <p:spPr>
            <a:xfrm>
              <a:off x="7956216" y="4048371"/>
              <a:ext cx="1724145" cy="150627"/>
            </a:xfrm>
            <a:custGeom>
              <a:avLst/>
              <a:gdLst/>
              <a:ahLst/>
              <a:cxnLst/>
              <a:rect l="l" t="t" r="r" b="b"/>
              <a:pathLst>
                <a:path w="55332" h="4834" fill="none" extrusionOk="0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23"/>
            <p:cNvSpPr/>
            <p:nvPr/>
          </p:nvSpPr>
          <p:spPr>
            <a:xfrm>
              <a:off x="7857346" y="400200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1955;p23"/>
            <p:cNvSpPr/>
            <p:nvPr/>
          </p:nvSpPr>
          <p:spPr>
            <a:xfrm>
              <a:off x="7882087" y="4026715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56" name="Google Shape;1956;p23"/>
          <p:cNvSpPr/>
          <p:nvPr/>
        </p:nvSpPr>
        <p:spPr>
          <a:xfrm rot="10800000">
            <a:off x="8557211" y="4011475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57" name="Google Shape;1957;p23"/>
          <p:cNvGrpSpPr/>
          <p:nvPr/>
        </p:nvGrpSpPr>
        <p:grpSpPr>
          <a:xfrm rot="5400000">
            <a:off x="8520259" y="4079074"/>
            <a:ext cx="302065" cy="1520982"/>
            <a:chOff x="-108754" y="2690919"/>
            <a:chExt cx="302065" cy="1520982"/>
          </a:xfrm>
        </p:grpSpPr>
        <p:sp>
          <p:nvSpPr>
            <p:cNvPr id="1958" name="Google Shape;1958;p23"/>
            <p:cNvSpPr/>
            <p:nvPr/>
          </p:nvSpPr>
          <p:spPr>
            <a:xfrm>
              <a:off x="-62388" y="2782841"/>
              <a:ext cx="209364" cy="1335580"/>
            </a:xfrm>
            <a:custGeom>
              <a:avLst/>
              <a:gdLst/>
              <a:ahLst/>
              <a:cxnLst/>
              <a:rect l="l" t="t" r="r" b="b"/>
              <a:pathLst>
                <a:path w="6719" h="42862" fill="none" extrusionOk="0">
                  <a:moveTo>
                    <a:pt x="0" y="42862"/>
                  </a:moveTo>
                  <a:lnTo>
                    <a:pt x="0" y="23799"/>
                  </a:lnTo>
                  <a:lnTo>
                    <a:pt x="6718" y="17056"/>
                  </a:lnTo>
                  <a:lnTo>
                    <a:pt x="6718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1959;p23"/>
            <p:cNvSpPr/>
            <p:nvPr/>
          </p:nvSpPr>
          <p:spPr>
            <a:xfrm>
              <a:off x="101358" y="2690919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1"/>
                  </a:moveTo>
                  <a:cubicBezTo>
                    <a:pt x="2281" y="1"/>
                    <a:pt x="2951" y="645"/>
                    <a:pt x="2951" y="1463"/>
                  </a:cubicBezTo>
                  <a:cubicBezTo>
                    <a:pt x="2951" y="2281"/>
                    <a:pt x="2281" y="2951"/>
                    <a:pt x="1463" y="2951"/>
                  </a:cubicBezTo>
                  <a:cubicBezTo>
                    <a:pt x="645" y="2951"/>
                    <a:pt x="1" y="2281"/>
                    <a:pt x="1" y="1463"/>
                  </a:cubicBezTo>
                  <a:cubicBezTo>
                    <a:pt x="1" y="645"/>
                    <a:pt x="645" y="1"/>
                    <a:pt x="1463" y="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1960;p23"/>
            <p:cNvSpPr/>
            <p:nvPr/>
          </p:nvSpPr>
          <p:spPr>
            <a:xfrm>
              <a:off x="125320" y="2714881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4" y="0"/>
                  </a:moveTo>
                  <a:cubicBezTo>
                    <a:pt x="322" y="0"/>
                    <a:pt x="0" y="322"/>
                    <a:pt x="0" y="694"/>
                  </a:cubicBezTo>
                  <a:cubicBezTo>
                    <a:pt x="0" y="1091"/>
                    <a:pt x="322" y="1388"/>
                    <a:pt x="694" y="1388"/>
                  </a:cubicBezTo>
                  <a:cubicBezTo>
                    <a:pt x="1091" y="1388"/>
                    <a:pt x="1388" y="1091"/>
                    <a:pt x="1388" y="694"/>
                  </a:cubicBezTo>
                  <a:cubicBezTo>
                    <a:pt x="1388" y="322"/>
                    <a:pt x="1091" y="0"/>
                    <a:pt x="6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1961;p23"/>
            <p:cNvSpPr/>
            <p:nvPr/>
          </p:nvSpPr>
          <p:spPr>
            <a:xfrm>
              <a:off x="-108754" y="4119948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88" y="0"/>
                  </a:moveTo>
                  <a:cubicBezTo>
                    <a:pt x="2306" y="0"/>
                    <a:pt x="2951" y="670"/>
                    <a:pt x="2951" y="1463"/>
                  </a:cubicBezTo>
                  <a:cubicBezTo>
                    <a:pt x="2951" y="2281"/>
                    <a:pt x="2306" y="2950"/>
                    <a:pt x="1488" y="2950"/>
                  </a:cubicBezTo>
                  <a:cubicBezTo>
                    <a:pt x="670" y="2950"/>
                    <a:pt x="1" y="2281"/>
                    <a:pt x="1" y="1463"/>
                  </a:cubicBezTo>
                  <a:cubicBezTo>
                    <a:pt x="1" y="670"/>
                    <a:pt x="670" y="0"/>
                    <a:pt x="1488" y="0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23"/>
            <p:cNvSpPr/>
            <p:nvPr/>
          </p:nvSpPr>
          <p:spPr>
            <a:xfrm>
              <a:off x="-84013" y="4144658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63" name="Google Shape;1963;p23"/>
          <p:cNvGrpSpPr/>
          <p:nvPr/>
        </p:nvGrpSpPr>
        <p:grpSpPr>
          <a:xfrm>
            <a:off x="3945551" y="4775319"/>
            <a:ext cx="1252897" cy="51000"/>
            <a:chOff x="2915381" y="4104819"/>
            <a:chExt cx="1252897" cy="51000"/>
          </a:xfrm>
        </p:grpSpPr>
        <p:sp>
          <p:nvSpPr>
            <p:cNvPr id="1964" name="Google Shape;1964;p23"/>
            <p:cNvSpPr/>
            <p:nvPr/>
          </p:nvSpPr>
          <p:spPr>
            <a:xfrm>
              <a:off x="2915381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23"/>
            <p:cNvSpPr/>
            <p:nvPr/>
          </p:nvSpPr>
          <p:spPr>
            <a:xfrm>
              <a:off x="3007850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23"/>
            <p:cNvSpPr/>
            <p:nvPr/>
          </p:nvSpPr>
          <p:spPr>
            <a:xfrm>
              <a:off x="3100319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23"/>
            <p:cNvSpPr/>
            <p:nvPr/>
          </p:nvSpPr>
          <p:spPr>
            <a:xfrm>
              <a:off x="3192788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23"/>
            <p:cNvSpPr/>
            <p:nvPr/>
          </p:nvSpPr>
          <p:spPr>
            <a:xfrm>
              <a:off x="328525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23"/>
            <p:cNvSpPr/>
            <p:nvPr/>
          </p:nvSpPr>
          <p:spPr>
            <a:xfrm>
              <a:off x="3377726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23"/>
            <p:cNvSpPr/>
            <p:nvPr/>
          </p:nvSpPr>
          <p:spPr>
            <a:xfrm>
              <a:off x="3470195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23"/>
            <p:cNvSpPr/>
            <p:nvPr/>
          </p:nvSpPr>
          <p:spPr>
            <a:xfrm>
              <a:off x="3562664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23"/>
            <p:cNvSpPr/>
            <p:nvPr/>
          </p:nvSpPr>
          <p:spPr>
            <a:xfrm>
              <a:off x="3655133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23"/>
            <p:cNvSpPr/>
            <p:nvPr/>
          </p:nvSpPr>
          <p:spPr>
            <a:xfrm>
              <a:off x="3747602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23"/>
            <p:cNvSpPr/>
            <p:nvPr/>
          </p:nvSpPr>
          <p:spPr>
            <a:xfrm>
              <a:off x="38400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23"/>
            <p:cNvSpPr/>
            <p:nvPr/>
          </p:nvSpPr>
          <p:spPr>
            <a:xfrm>
              <a:off x="39324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23"/>
            <p:cNvSpPr/>
            <p:nvPr/>
          </p:nvSpPr>
          <p:spPr>
            <a:xfrm>
              <a:off x="40248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23"/>
            <p:cNvSpPr/>
            <p:nvPr/>
          </p:nvSpPr>
          <p:spPr>
            <a:xfrm>
              <a:off x="41172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" name="Google Shape;230;p4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231" name="Google Shape;231;p4"/>
            <p:cNvSpPr/>
            <p:nvPr/>
          </p:nvSpPr>
          <p:spPr>
            <a:xfrm>
              <a:off x="597550" y="4893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4"/>
            <p:cNvSpPr/>
            <p:nvPr/>
          </p:nvSpPr>
          <p:spPr>
            <a:xfrm>
              <a:off x="597550" y="4780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4"/>
            <p:cNvSpPr/>
            <p:nvPr/>
          </p:nvSpPr>
          <p:spPr>
            <a:xfrm>
              <a:off x="597550" y="46671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4"/>
            <p:cNvSpPr/>
            <p:nvPr/>
          </p:nvSpPr>
          <p:spPr>
            <a:xfrm>
              <a:off x="597550" y="4553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4"/>
            <p:cNvSpPr/>
            <p:nvPr/>
          </p:nvSpPr>
          <p:spPr>
            <a:xfrm>
              <a:off x="597550" y="4441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4"/>
            <p:cNvSpPr/>
            <p:nvPr/>
          </p:nvSpPr>
          <p:spPr>
            <a:xfrm>
              <a:off x="597550" y="4328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4"/>
            <p:cNvSpPr/>
            <p:nvPr/>
          </p:nvSpPr>
          <p:spPr>
            <a:xfrm>
              <a:off x="597550" y="42150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4"/>
            <p:cNvSpPr/>
            <p:nvPr/>
          </p:nvSpPr>
          <p:spPr>
            <a:xfrm>
              <a:off x="597550" y="4101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4"/>
            <p:cNvSpPr/>
            <p:nvPr/>
          </p:nvSpPr>
          <p:spPr>
            <a:xfrm>
              <a:off x="597550" y="3988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4"/>
            <p:cNvSpPr/>
            <p:nvPr/>
          </p:nvSpPr>
          <p:spPr>
            <a:xfrm>
              <a:off x="597550" y="3875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4"/>
            <p:cNvSpPr/>
            <p:nvPr/>
          </p:nvSpPr>
          <p:spPr>
            <a:xfrm>
              <a:off x="597550" y="3762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4"/>
            <p:cNvSpPr/>
            <p:nvPr/>
          </p:nvSpPr>
          <p:spPr>
            <a:xfrm>
              <a:off x="597550" y="36496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4"/>
            <p:cNvSpPr/>
            <p:nvPr/>
          </p:nvSpPr>
          <p:spPr>
            <a:xfrm>
              <a:off x="597550" y="35364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4"/>
            <p:cNvSpPr/>
            <p:nvPr/>
          </p:nvSpPr>
          <p:spPr>
            <a:xfrm>
              <a:off x="597550" y="34232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4"/>
            <p:cNvSpPr/>
            <p:nvPr/>
          </p:nvSpPr>
          <p:spPr>
            <a:xfrm>
              <a:off x="597550" y="33100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4"/>
            <p:cNvSpPr/>
            <p:nvPr/>
          </p:nvSpPr>
          <p:spPr>
            <a:xfrm>
              <a:off x="597550" y="31967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4"/>
            <p:cNvSpPr/>
            <p:nvPr/>
          </p:nvSpPr>
          <p:spPr>
            <a:xfrm>
              <a:off x="597550" y="30835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4"/>
            <p:cNvSpPr/>
            <p:nvPr/>
          </p:nvSpPr>
          <p:spPr>
            <a:xfrm>
              <a:off x="597550" y="29703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4"/>
            <p:cNvSpPr/>
            <p:nvPr/>
          </p:nvSpPr>
          <p:spPr>
            <a:xfrm>
              <a:off x="597550" y="28578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4"/>
            <p:cNvSpPr/>
            <p:nvPr/>
          </p:nvSpPr>
          <p:spPr>
            <a:xfrm>
              <a:off x="597550" y="27446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4"/>
            <p:cNvSpPr/>
            <p:nvPr/>
          </p:nvSpPr>
          <p:spPr>
            <a:xfrm>
              <a:off x="597550" y="263140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4"/>
            <p:cNvSpPr/>
            <p:nvPr/>
          </p:nvSpPr>
          <p:spPr>
            <a:xfrm>
              <a:off x="597550" y="251817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4"/>
            <p:cNvSpPr/>
            <p:nvPr/>
          </p:nvSpPr>
          <p:spPr>
            <a:xfrm>
              <a:off x="597550" y="24049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4"/>
            <p:cNvSpPr/>
            <p:nvPr/>
          </p:nvSpPr>
          <p:spPr>
            <a:xfrm>
              <a:off x="597550" y="22917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4"/>
            <p:cNvSpPr/>
            <p:nvPr/>
          </p:nvSpPr>
          <p:spPr>
            <a:xfrm>
              <a:off x="597550" y="21792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4"/>
            <p:cNvSpPr/>
            <p:nvPr/>
          </p:nvSpPr>
          <p:spPr>
            <a:xfrm>
              <a:off x="597550" y="20660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4"/>
            <p:cNvSpPr/>
            <p:nvPr/>
          </p:nvSpPr>
          <p:spPr>
            <a:xfrm>
              <a:off x="597550" y="19528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4"/>
            <p:cNvSpPr/>
            <p:nvPr/>
          </p:nvSpPr>
          <p:spPr>
            <a:xfrm>
              <a:off x="597550" y="1839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4"/>
            <p:cNvSpPr/>
            <p:nvPr/>
          </p:nvSpPr>
          <p:spPr>
            <a:xfrm>
              <a:off x="597550" y="1726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4"/>
            <p:cNvSpPr/>
            <p:nvPr/>
          </p:nvSpPr>
          <p:spPr>
            <a:xfrm>
              <a:off x="597550" y="16131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4"/>
            <p:cNvSpPr/>
            <p:nvPr/>
          </p:nvSpPr>
          <p:spPr>
            <a:xfrm>
              <a:off x="597550" y="1499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4"/>
            <p:cNvSpPr/>
            <p:nvPr/>
          </p:nvSpPr>
          <p:spPr>
            <a:xfrm>
              <a:off x="597550" y="1387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4"/>
            <p:cNvSpPr/>
            <p:nvPr/>
          </p:nvSpPr>
          <p:spPr>
            <a:xfrm>
              <a:off x="597550" y="1274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4"/>
            <p:cNvSpPr/>
            <p:nvPr/>
          </p:nvSpPr>
          <p:spPr>
            <a:xfrm>
              <a:off x="597550" y="11610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4"/>
            <p:cNvSpPr/>
            <p:nvPr/>
          </p:nvSpPr>
          <p:spPr>
            <a:xfrm>
              <a:off x="597550" y="1047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4"/>
            <p:cNvSpPr/>
            <p:nvPr/>
          </p:nvSpPr>
          <p:spPr>
            <a:xfrm>
              <a:off x="597550" y="934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4"/>
            <p:cNvSpPr/>
            <p:nvPr/>
          </p:nvSpPr>
          <p:spPr>
            <a:xfrm>
              <a:off x="597550" y="821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4"/>
            <p:cNvSpPr/>
            <p:nvPr/>
          </p:nvSpPr>
          <p:spPr>
            <a:xfrm>
              <a:off x="597550" y="708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9" name="Google Shape;269;p4"/>
          <p:cNvSpPr txBox="1">
            <a:spLocks noGrp="1"/>
          </p:cNvSpPr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70" name="Google Shape;270;p4"/>
          <p:cNvSpPr txBox="1">
            <a:spLocks noGrp="1"/>
          </p:cNvSpPr>
          <p:nvPr>
            <p:ph type="body" idx="1"/>
          </p:nvPr>
        </p:nvSpPr>
        <p:spPr>
          <a:xfrm>
            <a:off x="713100" y="1187700"/>
            <a:ext cx="77178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grpSp>
        <p:nvGrpSpPr>
          <p:cNvPr id="271" name="Google Shape;271;p4"/>
          <p:cNvGrpSpPr/>
          <p:nvPr/>
        </p:nvGrpSpPr>
        <p:grpSpPr>
          <a:xfrm rot="5400000" flipH="1">
            <a:off x="7845446" y="144030"/>
            <a:ext cx="1823016" cy="296643"/>
            <a:chOff x="7857346" y="3902355"/>
            <a:chExt cx="1823016" cy="296643"/>
          </a:xfrm>
        </p:grpSpPr>
        <p:sp>
          <p:nvSpPr>
            <p:cNvPr id="272" name="Google Shape;272;p4"/>
            <p:cNvSpPr/>
            <p:nvPr/>
          </p:nvSpPr>
          <p:spPr>
            <a:xfrm>
              <a:off x="7956216" y="4048371"/>
              <a:ext cx="1724145" cy="150627"/>
            </a:xfrm>
            <a:custGeom>
              <a:avLst/>
              <a:gdLst/>
              <a:ahLst/>
              <a:cxnLst/>
              <a:rect l="l" t="t" r="r" b="b"/>
              <a:pathLst>
                <a:path w="55332" h="4834" fill="none" extrusionOk="0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4"/>
            <p:cNvSpPr/>
            <p:nvPr/>
          </p:nvSpPr>
          <p:spPr>
            <a:xfrm>
              <a:off x="8453686" y="390235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0" y="1488"/>
                  </a:moveTo>
                  <a:cubicBezTo>
                    <a:pt x="0" y="670"/>
                    <a:pt x="670" y="1"/>
                    <a:pt x="1488" y="1"/>
                  </a:cubicBezTo>
                  <a:cubicBezTo>
                    <a:pt x="2306" y="1"/>
                    <a:pt x="2950" y="670"/>
                    <a:pt x="2950" y="1488"/>
                  </a:cubicBezTo>
                  <a:cubicBezTo>
                    <a:pt x="2950" y="2281"/>
                    <a:pt x="2306" y="2951"/>
                    <a:pt x="1488" y="2951"/>
                  </a:cubicBezTo>
                  <a:cubicBezTo>
                    <a:pt x="670" y="2951"/>
                    <a:pt x="0" y="2281"/>
                    <a:pt x="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4"/>
            <p:cNvSpPr/>
            <p:nvPr/>
          </p:nvSpPr>
          <p:spPr>
            <a:xfrm>
              <a:off x="8478396" y="3927096"/>
              <a:ext cx="43281" cy="42502"/>
            </a:xfrm>
            <a:custGeom>
              <a:avLst/>
              <a:gdLst/>
              <a:ahLst/>
              <a:cxnLst/>
              <a:rect l="l" t="t" r="r" b="b"/>
              <a:pathLst>
                <a:path w="1389" h="1364" extrusionOk="0">
                  <a:moveTo>
                    <a:pt x="695" y="0"/>
                  </a:moveTo>
                  <a:cubicBezTo>
                    <a:pt x="298" y="0"/>
                    <a:pt x="1" y="298"/>
                    <a:pt x="1" y="694"/>
                  </a:cubicBezTo>
                  <a:cubicBezTo>
                    <a:pt x="1" y="1066"/>
                    <a:pt x="298" y="1363"/>
                    <a:pt x="695" y="1363"/>
                  </a:cubicBezTo>
                  <a:cubicBezTo>
                    <a:pt x="1067" y="1363"/>
                    <a:pt x="1389" y="1066"/>
                    <a:pt x="1389" y="694"/>
                  </a:cubicBezTo>
                  <a:cubicBezTo>
                    <a:pt x="1389" y="298"/>
                    <a:pt x="1067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4"/>
            <p:cNvSpPr/>
            <p:nvPr/>
          </p:nvSpPr>
          <p:spPr>
            <a:xfrm>
              <a:off x="7857346" y="400200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4"/>
            <p:cNvSpPr/>
            <p:nvPr/>
          </p:nvSpPr>
          <p:spPr>
            <a:xfrm>
              <a:off x="7882087" y="4026715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4"/>
            <p:cNvSpPr/>
            <p:nvPr/>
          </p:nvSpPr>
          <p:spPr>
            <a:xfrm>
              <a:off x="8545608" y="3948721"/>
              <a:ext cx="1134754" cy="175368"/>
            </a:xfrm>
            <a:custGeom>
              <a:avLst/>
              <a:gdLst/>
              <a:ahLst/>
              <a:cxnLst/>
              <a:rect l="l" t="t" r="r" b="b"/>
              <a:pathLst>
                <a:path w="36417" h="5628" fill="none" extrusionOk="0">
                  <a:moveTo>
                    <a:pt x="0" y="0"/>
                  </a:moveTo>
                  <a:lnTo>
                    <a:pt x="6049" y="0"/>
                  </a:lnTo>
                  <a:lnTo>
                    <a:pt x="8379" y="2330"/>
                  </a:lnTo>
                  <a:lnTo>
                    <a:pt x="11676" y="5627"/>
                  </a:lnTo>
                  <a:lnTo>
                    <a:pt x="36416" y="5627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8" name="Google Shape;278;p4"/>
          <p:cNvSpPr/>
          <p:nvPr/>
        </p:nvSpPr>
        <p:spPr>
          <a:xfrm rot="5400000">
            <a:off x="8206161" y="4207875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9" name="Google Shape;279;p4"/>
          <p:cNvGrpSpPr/>
          <p:nvPr/>
        </p:nvGrpSpPr>
        <p:grpSpPr>
          <a:xfrm>
            <a:off x="8085946" y="4723543"/>
            <a:ext cx="1823016" cy="196994"/>
            <a:chOff x="8085946" y="4723543"/>
            <a:chExt cx="1823016" cy="196994"/>
          </a:xfrm>
        </p:grpSpPr>
        <p:sp>
          <p:nvSpPr>
            <p:cNvPr id="280" name="Google Shape;280;p4"/>
            <p:cNvSpPr/>
            <p:nvPr/>
          </p:nvSpPr>
          <p:spPr>
            <a:xfrm rot="10800000" flipH="1">
              <a:off x="8184816" y="4723543"/>
              <a:ext cx="1724145" cy="150627"/>
            </a:xfrm>
            <a:custGeom>
              <a:avLst/>
              <a:gdLst/>
              <a:ahLst/>
              <a:cxnLst/>
              <a:rect l="l" t="t" r="r" b="b"/>
              <a:pathLst>
                <a:path w="55332" h="4834" fill="none" extrusionOk="0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4"/>
            <p:cNvSpPr/>
            <p:nvPr/>
          </p:nvSpPr>
          <p:spPr>
            <a:xfrm rot="10800000" flipH="1">
              <a:off x="8085946" y="4828583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4"/>
            <p:cNvSpPr/>
            <p:nvPr/>
          </p:nvSpPr>
          <p:spPr>
            <a:xfrm rot="10800000" flipH="1">
              <a:off x="8110687" y="4853293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3" name="Google Shape;283;p4"/>
          <p:cNvGrpSpPr/>
          <p:nvPr/>
        </p:nvGrpSpPr>
        <p:grpSpPr>
          <a:xfrm>
            <a:off x="-243064" y="160512"/>
            <a:ext cx="1105976" cy="133969"/>
            <a:chOff x="8183182" y="663852"/>
            <a:chExt cx="1475028" cy="178673"/>
          </a:xfrm>
        </p:grpSpPr>
        <p:grpSp>
          <p:nvGrpSpPr>
            <p:cNvPr id="284" name="Google Shape;284;p4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285" name="Google Shape;285;p4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" name="Google Shape;286;p4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287;p4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288;p4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" name="Google Shape;289;p4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" name="Google Shape;290;p4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" name="Google Shape;291;p4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" name="Google Shape;292;p4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" name="Google Shape;293;p4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" name="Google Shape;294;p4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5" name="Google Shape;295;p4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296" name="Google Shape;296;p4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" name="Google Shape;297;p4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" name="Google Shape;298;p4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" name="Google Shape;299;p4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" name="Google Shape;300;p4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" name="Google Shape;301;p4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" name="Google Shape;302;p4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" name="Google Shape;303;p4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" name="Google Shape;304;p4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" name="Google Shape;305;p4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06" name="Google Shape;306;p4"/>
          <p:cNvSpPr/>
          <p:nvPr/>
        </p:nvSpPr>
        <p:spPr>
          <a:xfrm>
            <a:off x="-1568655" y="3363529"/>
            <a:ext cx="1994700" cy="681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4"/>
          <p:cNvSpPr/>
          <p:nvPr/>
        </p:nvSpPr>
        <p:spPr>
          <a:xfrm rot="10800000">
            <a:off x="12" y="3859064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BLANK_15">
    <p:spTree>
      <p:nvGrpSpPr>
        <p:cNvPr id="1" name="Shape 1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79" name="Google Shape;1979;p24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1980" name="Google Shape;1980;p24"/>
            <p:cNvSpPr/>
            <p:nvPr/>
          </p:nvSpPr>
          <p:spPr>
            <a:xfrm>
              <a:off x="597550" y="4893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24"/>
            <p:cNvSpPr/>
            <p:nvPr/>
          </p:nvSpPr>
          <p:spPr>
            <a:xfrm>
              <a:off x="597550" y="4780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24"/>
            <p:cNvSpPr/>
            <p:nvPr/>
          </p:nvSpPr>
          <p:spPr>
            <a:xfrm>
              <a:off x="597550" y="46671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24"/>
            <p:cNvSpPr/>
            <p:nvPr/>
          </p:nvSpPr>
          <p:spPr>
            <a:xfrm>
              <a:off x="597550" y="4553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24"/>
            <p:cNvSpPr/>
            <p:nvPr/>
          </p:nvSpPr>
          <p:spPr>
            <a:xfrm>
              <a:off x="597550" y="4441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24"/>
            <p:cNvSpPr/>
            <p:nvPr/>
          </p:nvSpPr>
          <p:spPr>
            <a:xfrm>
              <a:off x="597550" y="4328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24"/>
            <p:cNvSpPr/>
            <p:nvPr/>
          </p:nvSpPr>
          <p:spPr>
            <a:xfrm>
              <a:off x="597550" y="42150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24"/>
            <p:cNvSpPr/>
            <p:nvPr/>
          </p:nvSpPr>
          <p:spPr>
            <a:xfrm>
              <a:off x="597550" y="4101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24"/>
            <p:cNvSpPr/>
            <p:nvPr/>
          </p:nvSpPr>
          <p:spPr>
            <a:xfrm>
              <a:off x="597550" y="3988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24"/>
            <p:cNvSpPr/>
            <p:nvPr/>
          </p:nvSpPr>
          <p:spPr>
            <a:xfrm>
              <a:off x="597550" y="3875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24"/>
            <p:cNvSpPr/>
            <p:nvPr/>
          </p:nvSpPr>
          <p:spPr>
            <a:xfrm>
              <a:off x="597550" y="3762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24"/>
            <p:cNvSpPr/>
            <p:nvPr/>
          </p:nvSpPr>
          <p:spPr>
            <a:xfrm>
              <a:off x="597550" y="36496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24"/>
            <p:cNvSpPr/>
            <p:nvPr/>
          </p:nvSpPr>
          <p:spPr>
            <a:xfrm>
              <a:off x="597550" y="35364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24"/>
            <p:cNvSpPr/>
            <p:nvPr/>
          </p:nvSpPr>
          <p:spPr>
            <a:xfrm>
              <a:off x="597550" y="34232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24"/>
            <p:cNvSpPr/>
            <p:nvPr/>
          </p:nvSpPr>
          <p:spPr>
            <a:xfrm>
              <a:off x="597550" y="33100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24"/>
            <p:cNvSpPr/>
            <p:nvPr/>
          </p:nvSpPr>
          <p:spPr>
            <a:xfrm>
              <a:off x="597550" y="31967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24"/>
            <p:cNvSpPr/>
            <p:nvPr/>
          </p:nvSpPr>
          <p:spPr>
            <a:xfrm>
              <a:off x="597550" y="30835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24"/>
            <p:cNvSpPr/>
            <p:nvPr/>
          </p:nvSpPr>
          <p:spPr>
            <a:xfrm>
              <a:off x="597550" y="29703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24"/>
            <p:cNvSpPr/>
            <p:nvPr/>
          </p:nvSpPr>
          <p:spPr>
            <a:xfrm>
              <a:off x="597550" y="28578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Google Shape;1999;p24"/>
            <p:cNvSpPr/>
            <p:nvPr/>
          </p:nvSpPr>
          <p:spPr>
            <a:xfrm>
              <a:off x="597550" y="27446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24"/>
            <p:cNvSpPr/>
            <p:nvPr/>
          </p:nvSpPr>
          <p:spPr>
            <a:xfrm>
              <a:off x="597550" y="263140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24"/>
            <p:cNvSpPr/>
            <p:nvPr/>
          </p:nvSpPr>
          <p:spPr>
            <a:xfrm>
              <a:off x="597550" y="251817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24"/>
            <p:cNvSpPr/>
            <p:nvPr/>
          </p:nvSpPr>
          <p:spPr>
            <a:xfrm>
              <a:off x="597550" y="24049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24"/>
            <p:cNvSpPr/>
            <p:nvPr/>
          </p:nvSpPr>
          <p:spPr>
            <a:xfrm>
              <a:off x="597550" y="22917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24"/>
            <p:cNvSpPr/>
            <p:nvPr/>
          </p:nvSpPr>
          <p:spPr>
            <a:xfrm>
              <a:off x="597550" y="21792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24"/>
            <p:cNvSpPr/>
            <p:nvPr/>
          </p:nvSpPr>
          <p:spPr>
            <a:xfrm>
              <a:off x="597550" y="20660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24"/>
            <p:cNvSpPr/>
            <p:nvPr/>
          </p:nvSpPr>
          <p:spPr>
            <a:xfrm>
              <a:off x="597550" y="19528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24"/>
            <p:cNvSpPr/>
            <p:nvPr/>
          </p:nvSpPr>
          <p:spPr>
            <a:xfrm>
              <a:off x="597550" y="1839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24"/>
            <p:cNvSpPr/>
            <p:nvPr/>
          </p:nvSpPr>
          <p:spPr>
            <a:xfrm>
              <a:off x="597550" y="1726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24"/>
            <p:cNvSpPr/>
            <p:nvPr/>
          </p:nvSpPr>
          <p:spPr>
            <a:xfrm>
              <a:off x="597550" y="16131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24"/>
            <p:cNvSpPr/>
            <p:nvPr/>
          </p:nvSpPr>
          <p:spPr>
            <a:xfrm>
              <a:off x="597550" y="1499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24"/>
            <p:cNvSpPr/>
            <p:nvPr/>
          </p:nvSpPr>
          <p:spPr>
            <a:xfrm>
              <a:off x="597550" y="1387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24"/>
            <p:cNvSpPr/>
            <p:nvPr/>
          </p:nvSpPr>
          <p:spPr>
            <a:xfrm>
              <a:off x="597550" y="1274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24"/>
            <p:cNvSpPr/>
            <p:nvPr/>
          </p:nvSpPr>
          <p:spPr>
            <a:xfrm>
              <a:off x="597550" y="11610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24"/>
            <p:cNvSpPr/>
            <p:nvPr/>
          </p:nvSpPr>
          <p:spPr>
            <a:xfrm>
              <a:off x="597550" y="1047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24"/>
            <p:cNvSpPr/>
            <p:nvPr/>
          </p:nvSpPr>
          <p:spPr>
            <a:xfrm>
              <a:off x="597550" y="934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24"/>
            <p:cNvSpPr/>
            <p:nvPr/>
          </p:nvSpPr>
          <p:spPr>
            <a:xfrm>
              <a:off x="597550" y="821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017;p24"/>
            <p:cNvSpPr/>
            <p:nvPr/>
          </p:nvSpPr>
          <p:spPr>
            <a:xfrm>
              <a:off x="597550" y="708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18" name="Google Shape;2018;p24"/>
          <p:cNvGrpSpPr/>
          <p:nvPr/>
        </p:nvGrpSpPr>
        <p:grpSpPr>
          <a:xfrm>
            <a:off x="4674957" y="4956042"/>
            <a:ext cx="1520982" cy="302065"/>
            <a:chOff x="5642557" y="-150670"/>
            <a:chExt cx="1520982" cy="302065"/>
          </a:xfrm>
        </p:grpSpPr>
        <p:sp>
          <p:nvSpPr>
            <p:cNvPr id="2019" name="Google Shape;2019;p24"/>
            <p:cNvSpPr/>
            <p:nvPr/>
          </p:nvSpPr>
          <p:spPr>
            <a:xfrm>
              <a:off x="5736006" y="-104304"/>
              <a:ext cx="1335611" cy="209364"/>
            </a:xfrm>
            <a:custGeom>
              <a:avLst/>
              <a:gdLst/>
              <a:ahLst/>
              <a:cxnLst/>
              <a:rect l="l" t="t" r="r" b="b"/>
              <a:pathLst>
                <a:path w="42863" h="6719" fill="none" extrusionOk="0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24"/>
            <p:cNvSpPr/>
            <p:nvPr/>
          </p:nvSpPr>
          <p:spPr>
            <a:xfrm>
              <a:off x="7071586" y="59442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24"/>
            <p:cNvSpPr/>
            <p:nvPr/>
          </p:nvSpPr>
          <p:spPr>
            <a:xfrm>
              <a:off x="7095517" y="84152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24"/>
            <p:cNvSpPr/>
            <p:nvPr/>
          </p:nvSpPr>
          <p:spPr>
            <a:xfrm>
              <a:off x="5642557" y="-150670"/>
              <a:ext cx="91953" cy="92732"/>
            </a:xfrm>
            <a:custGeom>
              <a:avLst/>
              <a:gdLst/>
              <a:ahLst/>
              <a:cxnLst/>
              <a:rect l="l" t="t" r="r" b="b"/>
              <a:pathLst>
                <a:path w="2951" h="2976" fill="none" extrusionOk="0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24"/>
            <p:cNvSpPr/>
            <p:nvPr/>
          </p:nvSpPr>
          <p:spPr>
            <a:xfrm>
              <a:off x="5666488" y="-125929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24" name="Google Shape;2024;p24"/>
          <p:cNvGrpSpPr/>
          <p:nvPr/>
        </p:nvGrpSpPr>
        <p:grpSpPr>
          <a:xfrm rot="5400000">
            <a:off x="85100" y="2306825"/>
            <a:ext cx="98902" cy="553090"/>
            <a:chOff x="4898850" y="4820550"/>
            <a:chExt cx="98902" cy="553090"/>
          </a:xfrm>
        </p:grpSpPr>
        <p:sp>
          <p:nvSpPr>
            <p:cNvPr id="2025" name="Google Shape;2025;p24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24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24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24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24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30" name="Google Shape;2030;p24"/>
          <p:cNvGrpSpPr/>
          <p:nvPr/>
        </p:nvGrpSpPr>
        <p:grpSpPr>
          <a:xfrm>
            <a:off x="-1744592" y="3592129"/>
            <a:ext cx="2297800" cy="347400"/>
            <a:chOff x="-1439792" y="3592129"/>
            <a:chExt cx="2297800" cy="347400"/>
          </a:xfrm>
        </p:grpSpPr>
        <p:sp>
          <p:nvSpPr>
            <p:cNvPr id="2031" name="Google Shape;2031;p24"/>
            <p:cNvSpPr/>
            <p:nvPr/>
          </p:nvSpPr>
          <p:spPr>
            <a:xfrm>
              <a:off x="-1439792" y="3871429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24"/>
            <p:cNvSpPr/>
            <p:nvPr/>
          </p:nvSpPr>
          <p:spPr>
            <a:xfrm>
              <a:off x="-1136692" y="3592129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33" name="Google Shape;2033;p24"/>
          <p:cNvSpPr/>
          <p:nvPr/>
        </p:nvSpPr>
        <p:spPr>
          <a:xfrm rot="10800000">
            <a:off x="414162" y="4465664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34" name="Google Shape;2034;p24"/>
          <p:cNvGrpSpPr/>
          <p:nvPr/>
        </p:nvGrpSpPr>
        <p:grpSpPr>
          <a:xfrm>
            <a:off x="-222733" y="225814"/>
            <a:ext cx="1507157" cy="586800"/>
            <a:chOff x="-222733" y="225814"/>
            <a:chExt cx="1507157" cy="586800"/>
          </a:xfrm>
        </p:grpSpPr>
        <p:sp>
          <p:nvSpPr>
            <p:cNvPr id="2035" name="Google Shape;2035;p24"/>
            <p:cNvSpPr/>
            <p:nvPr/>
          </p:nvSpPr>
          <p:spPr>
            <a:xfrm rot="-5400000">
              <a:off x="348812" y="-122999"/>
              <a:ext cx="586800" cy="1284425"/>
            </a:xfrm>
            <a:prstGeom prst="flowChartOffpageConnector">
              <a:avLst/>
            </a:prstGeom>
            <a:gradFill>
              <a:gsLst>
                <a:gs pos="0">
                  <a:schemeClr val="accent4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036" name="Google Shape;2036;p24"/>
            <p:cNvGrpSpPr/>
            <p:nvPr/>
          </p:nvGrpSpPr>
          <p:grpSpPr>
            <a:xfrm>
              <a:off x="-222733" y="452241"/>
              <a:ext cx="1105976" cy="133969"/>
              <a:chOff x="8183182" y="663852"/>
              <a:chExt cx="1475028" cy="178673"/>
            </a:xfrm>
          </p:grpSpPr>
          <p:grpSp>
            <p:nvGrpSpPr>
              <p:cNvPr id="2037" name="Google Shape;2037;p24"/>
              <p:cNvGrpSpPr/>
              <p:nvPr/>
            </p:nvGrpSpPr>
            <p:grpSpPr>
              <a:xfrm>
                <a:off x="8183182" y="774425"/>
                <a:ext cx="1178025" cy="68100"/>
                <a:chOff x="2024450" y="204150"/>
                <a:chExt cx="1178025" cy="68100"/>
              </a:xfrm>
            </p:grpSpPr>
            <p:sp>
              <p:nvSpPr>
                <p:cNvPr id="2038" name="Google Shape;2038;p24"/>
                <p:cNvSpPr/>
                <p:nvPr/>
              </p:nvSpPr>
              <p:spPr>
                <a:xfrm>
                  <a:off x="20244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39" name="Google Shape;2039;p24"/>
                <p:cNvSpPr/>
                <p:nvPr/>
              </p:nvSpPr>
              <p:spPr>
                <a:xfrm>
                  <a:off x="21477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40" name="Google Shape;2040;p24"/>
                <p:cNvSpPr/>
                <p:nvPr/>
              </p:nvSpPr>
              <p:spPr>
                <a:xfrm>
                  <a:off x="227110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41" name="Google Shape;2041;p24"/>
                <p:cNvSpPr/>
                <p:nvPr/>
              </p:nvSpPr>
              <p:spPr>
                <a:xfrm>
                  <a:off x="239442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42" name="Google Shape;2042;p24"/>
                <p:cNvSpPr/>
                <p:nvPr/>
              </p:nvSpPr>
              <p:spPr>
                <a:xfrm>
                  <a:off x="25177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43" name="Google Shape;2043;p24"/>
                <p:cNvSpPr/>
                <p:nvPr/>
              </p:nvSpPr>
              <p:spPr>
                <a:xfrm>
                  <a:off x="26410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44" name="Google Shape;2044;p24"/>
                <p:cNvSpPr/>
                <p:nvPr/>
              </p:nvSpPr>
              <p:spPr>
                <a:xfrm>
                  <a:off x="276440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45" name="Google Shape;2045;p24"/>
                <p:cNvSpPr/>
                <p:nvPr/>
              </p:nvSpPr>
              <p:spPr>
                <a:xfrm>
                  <a:off x="288772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46" name="Google Shape;2046;p24"/>
                <p:cNvSpPr/>
                <p:nvPr/>
              </p:nvSpPr>
              <p:spPr>
                <a:xfrm>
                  <a:off x="30110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47" name="Google Shape;2047;p24"/>
                <p:cNvSpPr/>
                <p:nvPr/>
              </p:nvSpPr>
              <p:spPr>
                <a:xfrm>
                  <a:off x="31343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048" name="Google Shape;2048;p24"/>
              <p:cNvGrpSpPr/>
              <p:nvPr/>
            </p:nvGrpSpPr>
            <p:grpSpPr>
              <a:xfrm>
                <a:off x="8480185" y="663852"/>
                <a:ext cx="1178025" cy="68100"/>
                <a:chOff x="2024450" y="204150"/>
                <a:chExt cx="1178025" cy="68100"/>
              </a:xfrm>
            </p:grpSpPr>
            <p:sp>
              <p:nvSpPr>
                <p:cNvPr id="2049" name="Google Shape;2049;p24"/>
                <p:cNvSpPr/>
                <p:nvPr/>
              </p:nvSpPr>
              <p:spPr>
                <a:xfrm>
                  <a:off x="20244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50" name="Google Shape;2050;p24"/>
                <p:cNvSpPr/>
                <p:nvPr/>
              </p:nvSpPr>
              <p:spPr>
                <a:xfrm>
                  <a:off x="21477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51" name="Google Shape;2051;p24"/>
                <p:cNvSpPr/>
                <p:nvPr/>
              </p:nvSpPr>
              <p:spPr>
                <a:xfrm>
                  <a:off x="227110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52" name="Google Shape;2052;p24"/>
                <p:cNvSpPr/>
                <p:nvPr/>
              </p:nvSpPr>
              <p:spPr>
                <a:xfrm>
                  <a:off x="239442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53" name="Google Shape;2053;p24"/>
                <p:cNvSpPr/>
                <p:nvPr/>
              </p:nvSpPr>
              <p:spPr>
                <a:xfrm>
                  <a:off x="25177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54" name="Google Shape;2054;p24"/>
                <p:cNvSpPr/>
                <p:nvPr/>
              </p:nvSpPr>
              <p:spPr>
                <a:xfrm>
                  <a:off x="26410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55" name="Google Shape;2055;p24"/>
                <p:cNvSpPr/>
                <p:nvPr/>
              </p:nvSpPr>
              <p:spPr>
                <a:xfrm>
                  <a:off x="276440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56" name="Google Shape;2056;p24"/>
                <p:cNvSpPr/>
                <p:nvPr/>
              </p:nvSpPr>
              <p:spPr>
                <a:xfrm>
                  <a:off x="288772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57" name="Google Shape;2057;p24"/>
                <p:cNvSpPr/>
                <p:nvPr/>
              </p:nvSpPr>
              <p:spPr>
                <a:xfrm>
                  <a:off x="30110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58" name="Google Shape;2058;p24"/>
                <p:cNvSpPr/>
                <p:nvPr/>
              </p:nvSpPr>
              <p:spPr>
                <a:xfrm>
                  <a:off x="31343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2059" name="Google Shape;2059;p24"/>
          <p:cNvSpPr/>
          <p:nvPr/>
        </p:nvSpPr>
        <p:spPr>
          <a:xfrm>
            <a:off x="8557212" y="-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60" name="Google Shape;2060;p24"/>
          <p:cNvGrpSpPr/>
          <p:nvPr/>
        </p:nvGrpSpPr>
        <p:grpSpPr>
          <a:xfrm>
            <a:off x="8041407" y="183762"/>
            <a:ext cx="1520982" cy="302065"/>
            <a:chOff x="5642557" y="-150670"/>
            <a:chExt cx="1520982" cy="302065"/>
          </a:xfrm>
        </p:grpSpPr>
        <p:sp>
          <p:nvSpPr>
            <p:cNvPr id="2061" name="Google Shape;2061;p24"/>
            <p:cNvSpPr/>
            <p:nvPr/>
          </p:nvSpPr>
          <p:spPr>
            <a:xfrm>
              <a:off x="5736006" y="-104304"/>
              <a:ext cx="1335611" cy="209364"/>
            </a:xfrm>
            <a:custGeom>
              <a:avLst/>
              <a:gdLst/>
              <a:ahLst/>
              <a:cxnLst/>
              <a:rect l="l" t="t" r="r" b="b"/>
              <a:pathLst>
                <a:path w="42863" h="6719" fill="none" extrusionOk="0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24"/>
            <p:cNvSpPr/>
            <p:nvPr/>
          </p:nvSpPr>
          <p:spPr>
            <a:xfrm>
              <a:off x="7071586" y="59442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24"/>
            <p:cNvSpPr/>
            <p:nvPr/>
          </p:nvSpPr>
          <p:spPr>
            <a:xfrm>
              <a:off x="7095517" y="84152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24"/>
            <p:cNvSpPr/>
            <p:nvPr/>
          </p:nvSpPr>
          <p:spPr>
            <a:xfrm>
              <a:off x="5642557" y="-150670"/>
              <a:ext cx="91953" cy="92732"/>
            </a:xfrm>
            <a:custGeom>
              <a:avLst/>
              <a:gdLst/>
              <a:ahLst/>
              <a:cxnLst/>
              <a:rect l="l" t="t" r="r" b="b"/>
              <a:pathLst>
                <a:path w="2951" h="2976" fill="none" extrusionOk="0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24"/>
            <p:cNvSpPr/>
            <p:nvPr/>
          </p:nvSpPr>
          <p:spPr>
            <a:xfrm>
              <a:off x="5666488" y="-125929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66" name="Google Shape;2066;p24"/>
          <p:cNvGrpSpPr/>
          <p:nvPr/>
        </p:nvGrpSpPr>
        <p:grpSpPr>
          <a:xfrm rot="5400000">
            <a:off x="8360264" y="2845229"/>
            <a:ext cx="883262" cy="242091"/>
            <a:chOff x="2300350" y="2601250"/>
            <a:chExt cx="2275275" cy="623625"/>
          </a:xfrm>
        </p:grpSpPr>
        <p:sp>
          <p:nvSpPr>
            <p:cNvPr id="2067" name="Google Shape;2067;p24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24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2069;p24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24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24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24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73" name="Google Shape;2073;p24"/>
          <p:cNvGrpSpPr/>
          <p:nvPr/>
        </p:nvGrpSpPr>
        <p:grpSpPr>
          <a:xfrm>
            <a:off x="8267392" y="4678866"/>
            <a:ext cx="1105976" cy="133969"/>
            <a:chOff x="8183182" y="663852"/>
            <a:chExt cx="1475028" cy="178673"/>
          </a:xfrm>
        </p:grpSpPr>
        <p:grpSp>
          <p:nvGrpSpPr>
            <p:cNvPr id="2074" name="Google Shape;2074;p24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2075" name="Google Shape;2075;p24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6" name="Google Shape;2076;p24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7" name="Google Shape;2077;p24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8" name="Google Shape;2078;p24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9" name="Google Shape;2079;p24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0" name="Google Shape;2080;p24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1" name="Google Shape;2081;p24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2" name="Google Shape;2082;p24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3" name="Google Shape;2083;p24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4" name="Google Shape;2084;p24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85" name="Google Shape;2085;p24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2086" name="Google Shape;2086;p24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7" name="Google Shape;2087;p24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8" name="Google Shape;2088;p24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9" name="Google Shape;2089;p24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0" name="Google Shape;2090;p24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1" name="Google Shape;2091;p24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2" name="Google Shape;2092;p24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3" name="Google Shape;2093;p24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4" name="Google Shape;2094;p24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5" name="Google Shape;2095;p24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096" name="Google Shape;2096;p24"/>
          <p:cNvGrpSpPr/>
          <p:nvPr/>
        </p:nvGrpSpPr>
        <p:grpSpPr>
          <a:xfrm>
            <a:off x="5023301" y="238994"/>
            <a:ext cx="1252897" cy="51000"/>
            <a:chOff x="2915381" y="4104819"/>
            <a:chExt cx="1252897" cy="51000"/>
          </a:xfrm>
        </p:grpSpPr>
        <p:sp>
          <p:nvSpPr>
            <p:cNvPr id="2097" name="Google Shape;2097;p24"/>
            <p:cNvSpPr/>
            <p:nvPr/>
          </p:nvSpPr>
          <p:spPr>
            <a:xfrm>
              <a:off x="2915381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24"/>
            <p:cNvSpPr/>
            <p:nvPr/>
          </p:nvSpPr>
          <p:spPr>
            <a:xfrm>
              <a:off x="3007850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24"/>
            <p:cNvSpPr/>
            <p:nvPr/>
          </p:nvSpPr>
          <p:spPr>
            <a:xfrm>
              <a:off x="3100319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24"/>
            <p:cNvSpPr/>
            <p:nvPr/>
          </p:nvSpPr>
          <p:spPr>
            <a:xfrm>
              <a:off x="3192788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24"/>
            <p:cNvSpPr/>
            <p:nvPr/>
          </p:nvSpPr>
          <p:spPr>
            <a:xfrm>
              <a:off x="328525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24"/>
            <p:cNvSpPr/>
            <p:nvPr/>
          </p:nvSpPr>
          <p:spPr>
            <a:xfrm>
              <a:off x="3377726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24"/>
            <p:cNvSpPr/>
            <p:nvPr/>
          </p:nvSpPr>
          <p:spPr>
            <a:xfrm>
              <a:off x="3470195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24"/>
            <p:cNvSpPr/>
            <p:nvPr/>
          </p:nvSpPr>
          <p:spPr>
            <a:xfrm>
              <a:off x="3562664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24"/>
            <p:cNvSpPr/>
            <p:nvPr/>
          </p:nvSpPr>
          <p:spPr>
            <a:xfrm>
              <a:off x="3655133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24"/>
            <p:cNvSpPr/>
            <p:nvPr/>
          </p:nvSpPr>
          <p:spPr>
            <a:xfrm>
              <a:off x="3747602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24"/>
            <p:cNvSpPr/>
            <p:nvPr/>
          </p:nvSpPr>
          <p:spPr>
            <a:xfrm>
              <a:off x="38400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24"/>
            <p:cNvSpPr/>
            <p:nvPr/>
          </p:nvSpPr>
          <p:spPr>
            <a:xfrm>
              <a:off x="39324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24"/>
            <p:cNvSpPr/>
            <p:nvPr/>
          </p:nvSpPr>
          <p:spPr>
            <a:xfrm>
              <a:off x="40248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24"/>
            <p:cNvSpPr/>
            <p:nvPr/>
          </p:nvSpPr>
          <p:spPr>
            <a:xfrm>
              <a:off x="41172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11" name="Google Shape;2111;p24"/>
          <p:cNvSpPr txBox="1">
            <a:spLocks noGrp="1"/>
          </p:cNvSpPr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  <a:effectLst>
            <a:outerShdw blurRad="85725" algn="bl" rotWithShape="0">
              <a:schemeClr val="accent2">
                <a:alpha val="4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BLANK_14">
    <p:spTree>
      <p:nvGrpSpPr>
        <p:cNvPr id="1" name="Shape 2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13" name="Google Shape;2113;p25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2114" name="Google Shape;2114;p25"/>
            <p:cNvSpPr/>
            <p:nvPr/>
          </p:nvSpPr>
          <p:spPr>
            <a:xfrm>
              <a:off x="597550" y="4893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25"/>
            <p:cNvSpPr/>
            <p:nvPr/>
          </p:nvSpPr>
          <p:spPr>
            <a:xfrm>
              <a:off x="597550" y="4780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25"/>
            <p:cNvSpPr/>
            <p:nvPr/>
          </p:nvSpPr>
          <p:spPr>
            <a:xfrm>
              <a:off x="597550" y="46671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2117;p25"/>
            <p:cNvSpPr/>
            <p:nvPr/>
          </p:nvSpPr>
          <p:spPr>
            <a:xfrm>
              <a:off x="597550" y="4553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2118;p25"/>
            <p:cNvSpPr/>
            <p:nvPr/>
          </p:nvSpPr>
          <p:spPr>
            <a:xfrm>
              <a:off x="597550" y="4441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25"/>
            <p:cNvSpPr/>
            <p:nvPr/>
          </p:nvSpPr>
          <p:spPr>
            <a:xfrm>
              <a:off x="597550" y="4328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25"/>
            <p:cNvSpPr/>
            <p:nvPr/>
          </p:nvSpPr>
          <p:spPr>
            <a:xfrm>
              <a:off x="597550" y="42150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25"/>
            <p:cNvSpPr/>
            <p:nvPr/>
          </p:nvSpPr>
          <p:spPr>
            <a:xfrm>
              <a:off x="597550" y="4101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2122;p25"/>
            <p:cNvSpPr/>
            <p:nvPr/>
          </p:nvSpPr>
          <p:spPr>
            <a:xfrm>
              <a:off x="597550" y="3988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25"/>
            <p:cNvSpPr/>
            <p:nvPr/>
          </p:nvSpPr>
          <p:spPr>
            <a:xfrm>
              <a:off x="597550" y="3875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2124;p25"/>
            <p:cNvSpPr/>
            <p:nvPr/>
          </p:nvSpPr>
          <p:spPr>
            <a:xfrm>
              <a:off x="597550" y="3762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2125;p25"/>
            <p:cNvSpPr/>
            <p:nvPr/>
          </p:nvSpPr>
          <p:spPr>
            <a:xfrm>
              <a:off x="597550" y="36496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2126;p25"/>
            <p:cNvSpPr/>
            <p:nvPr/>
          </p:nvSpPr>
          <p:spPr>
            <a:xfrm>
              <a:off x="597550" y="35364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2127;p25"/>
            <p:cNvSpPr/>
            <p:nvPr/>
          </p:nvSpPr>
          <p:spPr>
            <a:xfrm>
              <a:off x="597550" y="34232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2128;p25"/>
            <p:cNvSpPr/>
            <p:nvPr/>
          </p:nvSpPr>
          <p:spPr>
            <a:xfrm>
              <a:off x="597550" y="33100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2129;p25"/>
            <p:cNvSpPr/>
            <p:nvPr/>
          </p:nvSpPr>
          <p:spPr>
            <a:xfrm>
              <a:off x="597550" y="31967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2130;p25"/>
            <p:cNvSpPr/>
            <p:nvPr/>
          </p:nvSpPr>
          <p:spPr>
            <a:xfrm>
              <a:off x="597550" y="30835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2131;p25"/>
            <p:cNvSpPr/>
            <p:nvPr/>
          </p:nvSpPr>
          <p:spPr>
            <a:xfrm>
              <a:off x="597550" y="29703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2132;p25"/>
            <p:cNvSpPr/>
            <p:nvPr/>
          </p:nvSpPr>
          <p:spPr>
            <a:xfrm>
              <a:off x="597550" y="28578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2133;p25"/>
            <p:cNvSpPr/>
            <p:nvPr/>
          </p:nvSpPr>
          <p:spPr>
            <a:xfrm>
              <a:off x="597550" y="27446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" name="Google Shape;2134;p25"/>
            <p:cNvSpPr/>
            <p:nvPr/>
          </p:nvSpPr>
          <p:spPr>
            <a:xfrm>
              <a:off x="597550" y="263140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" name="Google Shape;2135;p25"/>
            <p:cNvSpPr/>
            <p:nvPr/>
          </p:nvSpPr>
          <p:spPr>
            <a:xfrm>
              <a:off x="597550" y="251817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" name="Google Shape;2136;p25"/>
            <p:cNvSpPr/>
            <p:nvPr/>
          </p:nvSpPr>
          <p:spPr>
            <a:xfrm>
              <a:off x="597550" y="24049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" name="Google Shape;2137;p25"/>
            <p:cNvSpPr/>
            <p:nvPr/>
          </p:nvSpPr>
          <p:spPr>
            <a:xfrm>
              <a:off x="597550" y="22917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8" name="Google Shape;2138;p25"/>
            <p:cNvSpPr/>
            <p:nvPr/>
          </p:nvSpPr>
          <p:spPr>
            <a:xfrm>
              <a:off x="597550" y="21792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9" name="Google Shape;2139;p25"/>
            <p:cNvSpPr/>
            <p:nvPr/>
          </p:nvSpPr>
          <p:spPr>
            <a:xfrm>
              <a:off x="597550" y="20660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" name="Google Shape;2140;p25"/>
            <p:cNvSpPr/>
            <p:nvPr/>
          </p:nvSpPr>
          <p:spPr>
            <a:xfrm>
              <a:off x="597550" y="19528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" name="Google Shape;2141;p25"/>
            <p:cNvSpPr/>
            <p:nvPr/>
          </p:nvSpPr>
          <p:spPr>
            <a:xfrm>
              <a:off x="597550" y="1839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" name="Google Shape;2142;p25"/>
            <p:cNvSpPr/>
            <p:nvPr/>
          </p:nvSpPr>
          <p:spPr>
            <a:xfrm>
              <a:off x="597550" y="1726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3" name="Google Shape;2143;p25"/>
            <p:cNvSpPr/>
            <p:nvPr/>
          </p:nvSpPr>
          <p:spPr>
            <a:xfrm>
              <a:off x="597550" y="16131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4" name="Google Shape;2144;p25"/>
            <p:cNvSpPr/>
            <p:nvPr/>
          </p:nvSpPr>
          <p:spPr>
            <a:xfrm>
              <a:off x="597550" y="1499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5" name="Google Shape;2145;p25"/>
            <p:cNvSpPr/>
            <p:nvPr/>
          </p:nvSpPr>
          <p:spPr>
            <a:xfrm>
              <a:off x="597550" y="1387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6" name="Google Shape;2146;p25"/>
            <p:cNvSpPr/>
            <p:nvPr/>
          </p:nvSpPr>
          <p:spPr>
            <a:xfrm>
              <a:off x="597550" y="1274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2147;p25"/>
            <p:cNvSpPr/>
            <p:nvPr/>
          </p:nvSpPr>
          <p:spPr>
            <a:xfrm>
              <a:off x="597550" y="11610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2148;p25"/>
            <p:cNvSpPr/>
            <p:nvPr/>
          </p:nvSpPr>
          <p:spPr>
            <a:xfrm>
              <a:off x="597550" y="1047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Google Shape;2149;p25"/>
            <p:cNvSpPr/>
            <p:nvPr/>
          </p:nvSpPr>
          <p:spPr>
            <a:xfrm>
              <a:off x="597550" y="934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2150;p25"/>
            <p:cNvSpPr/>
            <p:nvPr/>
          </p:nvSpPr>
          <p:spPr>
            <a:xfrm>
              <a:off x="597550" y="821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" name="Google Shape;2151;p25"/>
            <p:cNvSpPr/>
            <p:nvPr/>
          </p:nvSpPr>
          <p:spPr>
            <a:xfrm>
              <a:off x="597550" y="708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52" name="Google Shape;2152;p25"/>
          <p:cNvSpPr/>
          <p:nvPr/>
        </p:nvSpPr>
        <p:spPr>
          <a:xfrm rot="-5400000">
            <a:off x="120212" y="72934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53" name="Google Shape;2153;p25"/>
          <p:cNvGrpSpPr/>
          <p:nvPr/>
        </p:nvGrpSpPr>
        <p:grpSpPr>
          <a:xfrm rot="5400000">
            <a:off x="85100" y="3657925"/>
            <a:ext cx="98902" cy="553090"/>
            <a:chOff x="4898850" y="4820550"/>
            <a:chExt cx="98902" cy="553090"/>
          </a:xfrm>
        </p:grpSpPr>
        <p:sp>
          <p:nvSpPr>
            <p:cNvPr id="2154" name="Google Shape;2154;p25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" name="Google Shape;2155;p25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" name="Google Shape;2156;p25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" name="Google Shape;2157;p25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" name="Google Shape;2158;p25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59" name="Google Shape;2159;p25"/>
          <p:cNvGrpSpPr/>
          <p:nvPr/>
        </p:nvGrpSpPr>
        <p:grpSpPr>
          <a:xfrm flipH="1">
            <a:off x="-538592" y="566830"/>
            <a:ext cx="1823016" cy="296643"/>
            <a:chOff x="7857346" y="3902355"/>
            <a:chExt cx="1823016" cy="296643"/>
          </a:xfrm>
        </p:grpSpPr>
        <p:sp>
          <p:nvSpPr>
            <p:cNvPr id="2160" name="Google Shape;2160;p25"/>
            <p:cNvSpPr/>
            <p:nvPr/>
          </p:nvSpPr>
          <p:spPr>
            <a:xfrm>
              <a:off x="7956216" y="4048371"/>
              <a:ext cx="1724145" cy="150627"/>
            </a:xfrm>
            <a:custGeom>
              <a:avLst/>
              <a:gdLst/>
              <a:ahLst/>
              <a:cxnLst/>
              <a:rect l="l" t="t" r="r" b="b"/>
              <a:pathLst>
                <a:path w="55332" h="4834" fill="none" extrusionOk="0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" name="Google Shape;2161;p25"/>
            <p:cNvSpPr/>
            <p:nvPr/>
          </p:nvSpPr>
          <p:spPr>
            <a:xfrm>
              <a:off x="8453686" y="390235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0" y="1488"/>
                  </a:moveTo>
                  <a:cubicBezTo>
                    <a:pt x="0" y="670"/>
                    <a:pt x="670" y="1"/>
                    <a:pt x="1488" y="1"/>
                  </a:cubicBezTo>
                  <a:cubicBezTo>
                    <a:pt x="2306" y="1"/>
                    <a:pt x="2950" y="670"/>
                    <a:pt x="2950" y="1488"/>
                  </a:cubicBezTo>
                  <a:cubicBezTo>
                    <a:pt x="2950" y="2281"/>
                    <a:pt x="2306" y="2951"/>
                    <a:pt x="1488" y="2951"/>
                  </a:cubicBezTo>
                  <a:cubicBezTo>
                    <a:pt x="670" y="2951"/>
                    <a:pt x="0" y="2281"/>
                    <a:pt x="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" name="Google Shape;2162;p25"/>
            <p:cNvSpPr/>
            <p:nvPr/>
          </p:nvSpPr>
          <p:spPr>
            <a:xfrm>
              <a:off x="8478396" y="3927096"/>
              <a:ext cx="43281" cy="42502"/>
            </a:xfrm>
            <a:custGeom>
              <a:avLst/>
              <a:gdLst/>
              <a:ahLst/>
              <a:cxnLst/>
              <a:rect l="l" t="t" r="r" b="b"/>
              <a:pathLst>
                <a:path w="1389" h="1364" extrusionOk="0">
                  <a:moveTo>
                    <a:pt x="695" y="0"/>
                  </a:moveTo>
                  <a:cubicBezTo>
                    <a:pt x="298" y="0"/>
                    <a:pt x="1" y="298"/>
                    <a:pt x="1" y="694"/>
                  </a:cubicBezTo>
                  <a:cubicBezTo>
                    <a:pt x="1" y="1066"/>
                    <a:pt x="298" y="1363"/>
                    <a:pt x="695" y="1363"/>
                  </a:cubicBezTo>
                  <a:cubicBezTo>
                    <a:pt x="1067" y="1363"/>
                    <a:pt x="1389" y="1066"/>
                    <a:pt x="1389" y="694"/>
                  </a:cubicBezTo>
                  <a:cubicBezTo>
                    <a:pt x="1389" y="298"/>
                    <a:pt x="1067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" name="Google Shape;2163;p25"/>
            <p:cNvSpPr/>
            <p:nvPr/>
          </p:nvSpPr>
          <p:spPr>
            <a:xfrm>
              <a:off x="7857346" y="400200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Google Shape;2164;p25"/>
            <p:cNvSpPr/>
            <p:nvPr/>
          </p:nvSpPr>
          <p:spPr>
            <a:xfrm>
              <a:off x="7882087" y="4026715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" name="Google Shape;2165;p25"/>
            <p:cNvSpPr/>
            <p:nvPr/>
          </p:nvSpPr>
          <p:spPr>
            <a:xfrm>
              <a:off x="8545608" y="3948721"/>
              <a:ext cx="1134754" cy="175368"/>
            </a:xfrm>
            <a:custGeom>
              <a:avLst/>
              <a:gdLst/>
              <a:ahLst/>
              <a:cxnLst/>
              <a:rect l="l" t="t" r="r" b="b"/>
              <a:pathLst>
                <a:path w="36417" h="5628" fill="none" extrusionOk="0">
                  <a:moveTo>
                    <a:pt x="0" y="0"/>
                  </a:moveTo>
                  <a:lnTo>
                    <a:pt x="6049" y="0"/>
                  </a:lnTo>
                  <a:lnTo>
                    <a:pt x="8379" y="2330"/>
                  </a:lnTo>
                  <a:lnTo>
                    <a:pt x="11676" y="5627"/>
                  </a:lnTo>
                  <a:lnTo>
                    <a:pt x="36416" y="5627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66" name="Google Shape;2166;p25"/>
          <p:cNvGrpSpPr/>
          <p:nvPr/>
        </p:nvGrpSpPr>
        <p:grpSpPr>
          <a:xfrm rot="5400000">
            <a:off x="4799100" y="4593800"/>
            <a:ext cx="98902" cy="553090"/>
            <a:chOff x="4898850" y="4820550"/>
            <a:chExt cx="98902" cy="553090"/>
          </a:xfrm>
        </p:grpSpPr>
        <p:sp>
          <p:nvSpPr>
            <p:cNvPr id="2167" name="Google Shape;2167;p25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" name="Google Shape;2168;p25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" name="Google Shape;2169;p25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" name="Google Shape;2170;p25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" name="Google Shape;2171;p25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72" name="Google Shape;2172;p25"/>
          <p:cNvGrpSpPr/>
          <p:nvPr/>
        </p:nvGrpSpPr>
        <p:grpSpPr>
          <a:xfrm>
            <a:off x="432919" y="4756119"/>
            <a:ext cx="1105976" cy="133969"/>
            <a:chOff x="8183182" y="663852"/>
            <a:chExt cx="1475028" cy="178673"/>
          </a:xfrm>
        </p:grpSpPr>
        <p:grpSp>
          <p:nvGrpSpPr>
            <p:cNvPr id="2173" name="Google Shape;2173;p25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2174" name="Google Shape;2174;p25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5" name="Google Shape;2175;p25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6" name="Google Shape;2176;p25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7" name="Google Shape;2177;p25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8" name="Google Shape;2178;p25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9" name="Google Shape;2179;p25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0" name="Google Shape;2180;p25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1" name="Google Shape;2181;p25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2" name="Google Shape;2182;p25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3" name="Google Shape;2183;p25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84" name="Google Shape;2184;p25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2185" name="Google Shape;2185;p25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6" name="Google Shape;2186;p25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7" name="Google Shape;2187;p25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8" name="Google Shape;2188;p25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9" name="Google Shape;2189;p25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0" name="Google Shape;2190;p25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1" name="Google Shape;2191;p25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2" name="Google Shape;2192;p25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3" name="Google Shape;2193;p25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4" name="Google Shape;2194;p25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195" name="Google Shape;2195;p25"/>
          <p:cNvSpPr/>
          <p:nvPr/>
        </p:nvSpPr>
        <p:spPr>
          <a:xfrm rot="5400000">
            <a:off x="8279899" y="4228125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6" name="Google Shape;2196;p25"/>
          <p:cNvSpPr/>
          <p:nvPr/>
        </p:nvSpPr>
        <p:spPr>
          <a:xfrm>
            <a:off x="8161612" y="-348808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97" name="Google Shape;2197;p25"/>
          <p:cNvGrpSpPr/>
          <p:nvPr/>
        </p:nvGrpSpPr>
        <p:grpSpPr>
          <a:xfrm>
            <a:off x="8395576" y="4749303"/>
            <a:ext cx="883262" cy="242091"/>
            <a:chOff x="2300350" y="2601250"/>
            <a:chExt cx="2275275" cy="623625"/>
          </a:xfrm>
        </p:grpSpPr>
        <p:sp>
          <p:nvSpPr>
            <p:cNvPr id="2198" name="Google Shape;2198;p25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9" name="Google Shape;2199;p25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0" name="Google Shape;2200;p25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" name="Google Shape;2201;p25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2" name="Google Shape;2202;p25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3" name="Google Shape;2203;p25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04" name="Google Shape;2204;p25"/>
          <p:cNvGrpSpPr/>
          <p:nvPr/>
        </p:nvGrpSpPr>
        <p:grpSpPr>
          <a:xfrm>
            <a:off x="5989113" y="235761"/>
            <a:ext cx="1252897" cy="51000"/>
            <a:chOff x="2915381" y="4104819"/>
            <a:chExt cx="1252897" cy="51000"/>
          </a:xfrm>
        </p:grpSpPr>
        <p:sp>
          <p:nvSpPr>
            <p:cNvPr id="2205" name="Google Shape;2205;p25"/>
            <p:cNvSpPr/>
            <p:nvPr/>
          </p:nvSpPr>
          <p:spPr>
            <a:xfrm>
              <a:off x="2915381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" name="Google Shape;2206;p25"/>
            <p:cNvSpPr/>
            <p:nvPr/>
          </p:nvSpPr>
          <p:spPr>
            <a:xfrm>
              <a:off x="3007850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7" name="Google Shape;2207;p25"/>
            <p:cNvSpPr/>
            <p:nvPr/>
          </p:nvSpPr>
          <p:spPr>
            <a:xfrm>
              <a:off x="3100319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8" name="Google Shape;2208;p25"/>
            <p:cNvSpPr/>
            <p:nvPr/>
          </p:nvSpPr>
          <p:spPr>
            <a:xfrm>
              <a:off x="3192788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9" name="Google Shape;2209;p25"/>
            <p:cNvSpPr/>
            <p:nvPr/>
          </p:nvSpPr>
          <p:spPr>
            <a:xfrm>
              <a:off x="328525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0" name="Google Shape;2210;p25"/>
            <p:cNvSpPr/>
            <p:nvPr/>
          </p:nvSpPr>
          <p:spPr>
            <a:xfrm>
              <a:off x="3377726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1" name="Google Shape;2211;p25"/>
            <p:cNvSpPr/>
            <p:nvPr/>
          </p:nvSpPr>
          <p:spPr>
            <a:xfrm>
              <a:off x="3470195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2" name="Google Shape;2212;p25"/>
            <p:cNvSpPr/>
            <p:nvPr/>
          </p:nvSpPr>
          <p:spPr>
            <a:xfrm>
              <a:off x="3562664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3" name="Google Shape;2213;p25"/>
            <p:cNvSpPr/>
            <p:nvPr/>
          </p:nvSpPr>
          <p:spPr>
            <a:xfrm>
              <a:off x="3655133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4" name="Google Shape;2214;p25"/>
            <p:cNvSpPr/>
            <p:nvPr/>
          </p:nvSpPr>
          <p:spPr>
            <a:xfrm>
              <a:off x="3747602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5" name="Google Shape;2215;p25"/>
            <p:cNvSpPr/>
            <p:nvPr/>
          </p:nvSpPr>
          <p:spPr>
            <a:xfrm>
              <a:off x="38400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6" name="Google Shape;2216;p25"/>
            <p:cNvSpPr/>
            <p:nvPr/>
          </p:nvSpPr>
          <p:spPr>
            <a:xfrm>
              <a:off x="39324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7" name="Google Shape;2217;p25"/>
            <p:cNvSpPr/>
            <p:nvPr/>
          </p:nvSpPr>
          <p:spPr>
            <a:xfrm>
              <a:off x="40248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8" name="Google Shape;2218;p25"/>
            <p:cNvSpPr/>
            <p:nvPr/>
          </p:nvSpPr>
          <p:spPr>
            <a:xfrm>
              <a:off x="41172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19" name="Google Shape;2219;p25"/>
          <p:cNvSpPr txBox="1">
            <a:spLocks noGrp="1"/>
          </p:cNvSpPr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  <a:effectLst>
            <a:outerShdw blurRad="85725" algn="bl" rotWithShape="0">
              <a:schemeClr val="accent2">
                <a:alpha val="41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BLANK_11">
    <p:spTree>
      <p:nvGrpSpPr>
        <p:cNvPr id="1" name="Shape 2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21" name="Google Shape;2221;p26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2222" name="Google Shape;2222;p26"/>
            <p:cNvSpPr/>
            <p:nvPr/>
          </p:nvSpPr>
          <p:spPr>
            <a:xfrm>
              <a:off x="597550" y="4893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3" name="Google Shape;2223;p26"/>
            <p:cNvSpPr/>
            <p:nvPr/>
          </p:nvSpPr>
          <p:spPr>
            <a:xfrm>
              <a:off x="597550" y="4780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4" name="Google Shape;2224;p26"/>
            <p:cNvSpPr/>
            <p:nvPr/>
          </p:nvSpPr>
          <p:spPr>
            <a:xfrm>
              <a:off x="597550" y="46671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5" name="Google Shape;2225;p26"/>
            <p:cNvSpPr/>
            <p:nvPr/>
          </p:nvSpPr>
          <p:spPr>
            <a:xfrm>
              <a:off x="597550" y="4553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6" name="Google Shape;2226;p26"/>
            <p:cNvSpPr/>
            <p:nvPr/>
          </p:nvSpPr>
          <p:spPr>
            <a:xfrm>
              <a:off x="597550" y="4441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7" name="Google Shape;2227;p26"/>
            <p:cNvSpPr/>
            <p:nvPr/>
          </p:nvSpPr>
          <p:spPr>
            <a:xfrm>
              <a:off x="597550" y="4328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8" name="Google Shape;2228;p26"/>
            <p:cNvSpPr/>
            <p:nvPr/>
          </p:nvSpPr>
          <p:spPr>
            <a:xfrm>
              <a:off x="597550" y="42150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9" name="Google Shape;2229;p26"/>
            <p:cNvSpPr/>
            <p:nvPr/>
          </p:nvSpPr>
          <p:spPr>
            <a:xfrm>
              <a:off x="597550" y="4101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0" name="Google Shape;2230;p26"/>
            <p:cNvSpPr/>
            <p:nvPr/>
          </p:nvSpPr>
          <p:spPr>
            <a:xfrm>
              <a:off x="597550" y="3988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1" name="Google Shape;2231;p26"/>
            <p:cNvSpPr/>
            <p:nvPr/>
          </p:nvSpPr>
          <p:spPr>
            <a:xfrm>
              <a:off x="597550" y="3875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2" name="Google Shape;2232;p26"/>
            <p:cNvSpPr/>
            <p:nvPr/>
          </p:nvSpPr>
          <p:spPr>
            <a:xfrm>
              <a:off x="597550" y="3762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3" name="Google Shape;2233;p26"/>
            <p:cNvSpPr/>
            <p:nvPr/>
          </p:nvSpPr>
          <p:spPr>
            <a:xfrm>
              <a:off x="597550" y="36496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4" name="Google Shape;2234;p26"/>
            <p:cNvSpPr/>
            <p:nvPr/>
          </p:nvSpPr>
          <p:spPr>
            <a:xfrm>
              <a:off x="597550" y="35364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5" name="Google Shape;2235;p26"/>
            <p:cNvSpPr/>
            <p:nvPr/>
          </p:nvSpPr>
          <p:spPr>
            <a:xfrm>
              <a:off x="597550" y="34232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6" name="Google Shape;2236;p26"/>
            <p:cNvSpPr/>
            <p:nvPr/>
          </p:nvSpPr>
          <p:spPr>
            <a:xfrm>
              <a:off x="597550" y="33100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7" name="Google Shape;2237;p26"/>
            <p:cNvSpPr/>
            <p:nvPr/>
          </p:nvSpPr>
          <p:spPr>
            <a:xfrm>
              <a:off x="597550" y="31967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8" name="Google Shape;2238;p26"/>
            <p:cNvSpPr/>
            <p:nvPr/>
          </p:nvSpPr>
          <p:spPr>
            <a:xfrm>
              <a:off x="597550" y="30835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9" name="Google Shape;2239;p26"/>
            <p:cNvSpPr/>
            <p:nvPr/>
          </p:nvSpPr>
          <p:spPr>
            <a:xfrm>
              <a:off x="597550" y="29703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0" name="Google Shape;2240;p26"/>
            <p:cNvSpPr/>
            <p:nvPr/>
          </p:nvSpPr>
          <p:spPr>
            <a:xfrm>
              <a:off x="597550" y="28578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1" name="Google Shape;2241;p26"/>
            <p:cNvSpPr/>
            <p:nvPr/>
          </p:nvSpPr>
          <p:spPr>
            <a:xfrm>
              <a:off x="597550" y="27446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2" name="Google Shape;2242;p26"/>
            <p:cNvSpPr/>
            <p:nvPr/>
          </p:nvSpPr>
          <p:spPr>
            <a:xfrm>
              <a:off x="597550" y="263140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3" name="Google Shape;2243;p26"/>
            <p:cNvSpPr/>
            <p:nvPr/>
          </p:nvSpPr>
          <p:spPr>
            <a:xfrm>
              <a:off x="597550" y="251817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4" name="Google Shape;2244;p26"/>
            <p:cNvSpPr/>
            <p:nvPr/>
          </p:nvSpPr>
          <p:spPr>
            <a:xfrm>
              <a:off x="597550" y="24049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5" name="Google Shape;2245;p26"/>
            <p:cNvSpPr/>
            <p:nvPr/>
          </p:nvSpPr>
          <p:spPr>
            <a:xfrm>
              <a:off x="597550" y="22917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6" name="Google Shape;2246;p26"/>
            <p:cNvSpPr/>
            <p:nvPr/>
          </p:nvSpPr>
          <p:spPr>
            <a:xfrm>
              <a:off x="597550" y="21792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7" name="Google Shape;2247;p26"/>
            <p:cNvSpPr/>
            <p:nvPr/>
          </p:nvSpPr>
          <p:spPr>
            <a:xfrm>
              <a:off x="597550" y="20660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8" name="Google Shape;2248;p26"/>
            <p:cNvSpPr/>
            <p:nvPr/>
          </p:nvSpPr>
          <p:spPr>
            <a:xfrm>
              <a:off x="597550" y="19528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9" name="Google Shape;2249;p26"/>
            <p:cNvSpPr/>
            <p:nvPr/>
          </p:nvSpPr>
          <p:spPr>
            <a:xfrm>
              <a:off x="597550" y="1839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0" name="Google Shape;2250;p26"/>
            <p:cNvSpPr/>
            <p:nvPr/>
          </p:nvSpPr>
          <p:spPr>
            <a:xfrm>
              <a:off x="597550" y="1726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1" name="Google Shape;2251;p26"/>
            <p:cNvSpPr/>
            <p:nvPr/>
          </p:nvSpPr>
          <p:spPr>
            <a:xfrm>
              <a:off x="597550" y="16131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2" name="Google Shape;2252;p26"/>
            <p:cNvSpPr/>
            <p:nvPr/>
          </p:nvSpPr>
          <p:spPr>
            <a:xfrm>
              <a:off x="597550" y="1499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3" name="Google Shape;2253;p26"/>
            <p:cNvSpPr/>
            <p:nvPr/>
          </p:nvSpPr>
          <p:spPr>
            <a:xfrm>
              <a:off x="597550" y="1387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4" name="Google Shape;2254;p26"/>
            <p:cNvSpPr/>
            <p:nvPr/>
          </p:nvSpPr>
          <p:spPr>
            <a:xfrm>
              <a:off x="597550" y="1274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5" name="Google Shape;2255;p26"/>
            <p:cNvSpPr/>
            <p:nvPr/>
          </p:nvSpPr>
          <p:spPr>
            <a:xfrm>
              <a:off x="597550" y="11610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6" name="Google Shape;2256;p26"/>
            <p:cNvSpPr/>
            <p:nvPr/>
          </p:nvSpPr>
          <p:spPr>
            <a:xfrm>
              <a:off x="597550" y="1047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7" name="Google Shape;2257;p26"/>
            <p:cNvSpPr/>
            <p:nvPr/>
          </p:nvSpPr>
          <p:spPr>
            <a:xfrm>
              <a:off x="597550" y="934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8" name="Google Shape;2258;p26"/>
            <p:cNvSpPr/>
            <p:nvPr/>
          </p:nvSpPr>
          <p:spPr>
            <a:xfrm>
              <a:off x="597550" y="821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9" name="Google Shape;2259;p26"/>
            <p:cNvSpPr/>
            <p:nvPr/>
          </p:nvSpPr>
          <p:spPr>
            <a:xfrm>
              <a:off x="597550" y="708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60" name="Google Shape;2260;p26"/>
          <p:cNvSpPr txBox="1">
            <a:spLocks noGrp="1"/>
          </p:cNvSpPr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261" name="Google Shape;2261;p26"/>
          <p:cNvSpPr txBox="1">
            <a:spLocks noGrp="1"/>
          </p:cNvSpPr>
          <p:nvPr>
            <p:ph type="title" idx="2"/>
          </p:nvPr>
        </p:nvSpPr>
        <p:spPr>
          <a:xfrm>
            <a:off x="841275" y="2611096"/>
            <a:ext cx="2040600" cy="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262" name="Google Shape;2262;p26"/>
          <p:cNvSpPr txBox="1">
            <a:spLocks noGrp="1"/>
          </p:cNvSpPr>
          <p:nvPr>
            <p:ph type="subTitle" idx="1"/>
          </p:nvPr>
        </p:nvSpPr>
        <p:spPr>
          <a:xfrm>
            <a:off x="841275" y="3019695"/>
            <a:ext cx="20406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63" name="Google Shape;2263;p26"/>
          <p:cNvSpPr txBox="1">
            <a:spLocks noGrp="1"/>
          </p:cNvSpPr>
          <p:nvPr>
            <p:ph type="title" idx="3" hasCustomPrompt="1"/>
          </p:nvPr>
        </p:nvSpPr>
        <p:spPr>
          <a:xfrm>
            <a:off x="744825" y="1668255"/>
            <a:ext cx="2233500" cy="788700"/>
          </a:xfrm>
          <a:prstGeom prst="rect">
            <a:avLst/>
          </a:prstGeom>
          <a:effectLst>
            <a:outerShdw blurRad="142875" algn="bl" rotWithShape="0">
              <a:schemeClr val="accent2">
                <a:alpha val="4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55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264" name="Google Shape;2264;p26"/>
          <p:cNvSpPr txBox="1">
            <a:spLocks noGrp="1"/>
          </p:cNvSpPr>
          <p:nvPr>
            <p:ph type="title" idx="4"/>
          </p:nvPr>
        </p:nvSpPr>
        <p:spPr>
          <a:xfrm>
            <a:off x="3551593" y="2972975"/>
            <a:ext cx="2040600" cy="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265" name="Google Shape;2265;p26"/>
          <p:cNvSpPr txBox="1">
            <a:spLocks noGrp="1"/>
          </p:cNvSpPr>
          <p:nvPr>
            <p:ph type="subTitle" idx="5"/>
          </p:nvPr>
        </p:nvSpPr>
        <p:spPr>
          <a:xfrm>
            <a:off x="3551593" y="3381574"/>
            <a:ext cx="20406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66" name="Google Shape;2266;p26"/>
          <p:cNvSpPr txBox="1">
            <a:spLocks noGrp="1"/>
          </p:cNvSpPr>
          <p:nvPr>
            <p:ph type="title" idx="6" hasCustomPrompt="1"/>
          </p:nvPr>
        </p:nvSpPr>
        <p:spPr>
          <a:xfrm>
            <a:off x="3455143" y="2030134"/>
            <a:ext cx="2233500" cy="788700"/>
          </a:xfrm>
          <a:prstGeom prst="rect">
            <a:avLst/>
          </a:prstGeom>
          <a:effectLst>
            <a:outerShdw blurRad="142875" algn="bl" rotWithShape="0">
              <a:schemeClr val="accent2">
                <a:alpha val="4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55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267" name="Google Shape;2267;p26"/>
          <p:cNvSpPr txBox="1">
            <a:spLocks noGrp="1"/>
          </p:cNvSpPr>
          <p:nvPr>
            <p:ph type="title" idx="7"/>
          </p:nvPr>
        </p:nvSpPr>
        <p:spPr>
          <a:xfrm>
            <a:off x="6261925" y="2611096"/>
            <a:ext cx="2040600" cy="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268" name="Google Shape;2268;p26"/>
          <p:cNvSpPr txBox="1">
            <a:spLocks noGrp="1"/>
          </p:cNvSpPr>
          <p:nvPr>
            <p:ph type="subTitle" idx="8"/>
          </p:nvPr>
        </p:nvSpPr>
        <p:spPr>
          <a:xfrm>
            <a:off x="6261925" y="3019695"/>
            <a:ext cx="20406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69" name="Google Shape;2269;p26"/>
          <p:cNvSpPr txBox="1">
            <a:spLocks noGrp="1"/>
          </p:cNvSpPr>
          <p:nvPr>
            <p:ph type="title" idx="9" hasCustomPrompt="1"/>
          </p:nvPr>
        </p:nvSpPr>
        <p:spPr>
          <a:xfrm>
            <a:off x="6165475" y="1668255"/>
            <a:ext cx="2233500" cy="788700"/>
          </a:xfrm>
          <a:prstGeom prst="rect">
            <a:avLst/>
          </a:prstGeom>
          <a:effectLst>
            <a:outerShdw blurRad="142875" algn="bl" rotWithShape="0">
              <a:schemeClr val="accent2">
                <a:alpha val="4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55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grpSp>
        <p:nvGrpSpPr>
          <p:cNvPr id="2270" name="Google Shape;2270;p26"/>
          <p:cNvGrpSpPr/>
          <p:nvPr/>
        </p:nvGrpSpPr>
        <p:grpSpPr>
          <a:xfrm>
            <a:off x="-11" y="4335989"/>
            <a:ext cx="1284435" cy="586800"/>
            <a:chOff x="-11" y="4335989"/>
            <a:chExt cx="1284435" cy="586800"/>
          </a:xfrm>
        </p:grpSpPr>
        <p:sp>
          <p:nvSpPr>
            <p:cNvPr id="2271" name="Google Shape;2271;p26"/>
            <p:cNvSpPr/>
            <p:nvPr/>
          </p:nvSpPr>
          <p:spPr>
            <a:xfrm rot="-5400000">
              <a:off x="348812" y="3987176"/>
              <a:ext cx="586800" cy="1284425"/>
            </a:xfrm>
            <a:prstGeom prst="flowChartOffpageConnector">
              <a:avLst/>
            </a:prstGeom>
            <a:gradFill>
              <a:gsLst>
                <a:gs pos="0">
                  <a:schemeClr val="accent4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272" name="Google Shape;2272;p26"/>
            <p:cNvGrpSpPr/>
            <p:nvPr/>
          </p:nvGrpSpPr>
          <p:grpSpPr>
            <a:xfrm rot="10800000">
              <a:off x="-11" y="4508353"/>
              <a:ext cx="883262" cy="242091"/>
              <a:chOff x="2300350" y="2601250"/>
              <a:chExt cx="2275275" cy="623625"/>
            </a:xfrm>
          </p:grpSpPr>
          <p:sp>
            <p:nvSpPr>
              <p:cNvPr id="2273" name="Google Shape;2273;p26"/>
              <p:cNvSpPr/>
              <p:nvPr/>
            </p:nvSpPr>
            <p:spPr>
              <a:xfrm>
                <a:off x="2300350" y="2601250"/>
                <a:ext cx="392100" cy="623625"/>
              </a:xfrm>
              <a:custGeom>
                <a:avLst/>
                <a:gdLst/>
                <a:ahLst/>
                <a:cxnLst/>
                <a:rect l="l" t="t" r="r" b="b"/>
                <a:pathLst>
                  <a:path w="15684" h="24945" extrusionOk="0">
                    <a:moveTo>
                      <a:pt x="12720" y="0"/>
                    </a:moveTo>
                    <a:cubicBezTo>
                      <a:pt x="13337" y="0"/>
                      <a:pt x="14078" y="247"/>
                      <a:pt x="14572" y="741"/>
                    </a:cubicBezTo>
                    <a:cubicBezTo>
                      <a:pt x="15684" y="1852"/>
                      <a:pt x="15684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684" y="21240"/>
                      <a:pt x="15684" y="22845"/>
                      <a:pt x="14572" y="23957"/>
                    </a:cubicBezTo>
                    <a:cubicBezTo>
                      <a:pt x="13584" y="24944"/>
                      <a:pt x="11855" y="24944"/>
                      <a:pt x="10744" y="23957"/>
                    </a:cubicBezTo>
                    <a:lnTo>
                      <a:pt x="1112" y="14325"/>
                    </a:lnTo>
                    <a:cubicBezTo>
                      <a:pt x="1" y="13213"/>
                      <a:pt x="1" y="11484"/>
                      <a:pt x="1112" y="10496"/>
                    </a:cubicBezTo>
                    <a:lnTo>
                      <a:pt x="10744" y="741"/>
                    </a:lnTo>
                    <a:cubicBezTo>
                      <a:pt x="11361" y="247"/>
                      <a:pt x="11979" y="0"/>
                      <a:pt x="1272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4" name="Google Shape;2274;p26"/>
              <p:cNvSpPr/>
              <p:nvPr/>
            </p:nvSpPr>
            <p:spPr>
              <a:xfrm>
                <a:off x="2680075" y="2601250"/>
                <a:ext cx="389025" cy="623625"/>
              </a:xfrm>
              <a:custGeom>
                <a:avLst/>
                <a:gdLst/>
                <a:ahLst/>
                <a:cxnLst/>
                <a:rect l="l" t="t" r="r" b="b"/>
                <a:pathLst>
                  <a:path w="15561" h="24945" extrusionOk="0">
                    <a:moveTo>
                      <a:pt x="12596" y="0"/>
                    </a:moveTo>
                    <a:cubicBezTo>
                      <a:pt x="13337" y="0"/>
                      <a:pt x="13955" y="247"/>
                      <a:pt x="14449" y="741"/>
                    </a:cubicBezTo>
                    <a:cubicBezTo>
                      <a:pt x="15560" y="1852"/>
                      <a:pt x="15560" y="3581"/>
                      <a:pt x="14449" y="4569"/>
                    </a:cubicBezTo>
                    <a:lnTo>
                      <a:pt x="6669" y="12349"/>
                    </a:lnTo>
                    <a:lnTo>
                      <a:pt x="14449" y="20128"/>
                    </a:lnTo>
                    <a:cubicBezTo>
                      <a:pt x="15560" y="21240"/>
                      <a:pt x="15560" y="22845"/>
                      <a:pt x="14449" y="23957"/>
                    </a:cubicBezTo>
                    <a:cubicBezTo>
                      <a:pt x="13461" y="24944"/>
                      <a:pt x="11732" y="24944"/>
                      <a:pt x="10621" y="23957"/>
                    </a:cubicBezTo>
                    <a:lnTo>
                      <a:pt x="988" y="14325"/>
                    </a:lnTo>
                    <a:cubicBezTo>
                      <a:pt x="1" y="13213"/>
                      <a:pt x="1" y="11484"/>
                      <a:pt x="988" y="10496"/>
                    </a:cubicBezTo>
                    <a:lnTo>
                      <a:pt x="10621" y="741"/>
                    </a:lnTo>
                    <a:cubicBezTo>
                      <a:pt x="11238" y="247"/>
                      <a:pt x="11855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5" name="Google Shape;2275;p26"/>
              <p:cNvSpPr/>
              <p:nvPr/>
            </p:nvSpPr>
            <p:spPr>
              <a:xfrm>
                <a:off x="3056725" y="2601250"/>
                <a:ext cx="389000" cy="623625"/>
              </a:xfrm>
              <a:custGeom>
                <a:avLst/>
                <a:gdLst/>
                <a:ahLst/>
                <a:cxnLst/>
                <a:rect l="l" t="t" r="r" b="b"/>
                <a:pathLst>
                  <a:path w="15560" h="24945" extrusionOk="0">
                    <a:moveTo>
                      <a:pt x="12596" y="0"/>
                    </a:moveTo>
                    <a:cubicBezTo>
                      <a:pt x="13337" y="0"/>
                      <a:pt x="13954" y="247"/>
                      <a:pt x="14448" y="741"/>
                    </a:cubicBezTo>
                    <a:cubicBezTo>
                      <a:pt x="15559" y="1852"/>
                      <a:pt x="15559" y="3581"/>
                      <a:pt x="14448" y="4569"/>
                    </a:cubicBezTo>
                    <a:lnTo>
                      <a:pt x="6792" y="12349"/>
                    </a:lnTo>
                    <a:lnTo>
                      <a:pt x="14448" y="20128"/>
                    </a:lnTo>
                    <a:cubicBezTo>
                      <a:pt x="15559" y="21240"/>
                      <a:pt x="15559" y="22845"/>
                      <a:pt x="14448" y="23957"/>
                    </a:cubicBezTo>
                    <a:cubicBezTo>
                      <a:pt x="13460" y="24944"/>
                      <a:pt x="11731" y="24944"/>
                      <a:pt x="10743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3" y="741"/>
                    </a:lnTo>
                    <a:cubicBezTo>
                      <a:pt x="11237" y="247"/>
                      <a:pt x="11855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6" name="Google Shape;2276;p26"/>
              <p:cNvSpPr/>
              <p:nvPr/>
            </p:nvSpPr>
            <p:spPr>
              <a:xfrm>
                <a:off x="3433350" y="2601250"/>
                <a:ext cx="389000" cy="623625"/>
              </a:xfrm>
              <a:custGeom>
                <a:avLst/>
                <a:gdLst/>
                <a:ahLst/>
                <a:cxnLst/>
                <a:rect l="l" t="t" r="r" b="b"/>
                <a:pathLst>
                  <a:path w="15560" h="24945" extrusionOk="0">
                    <a:moveTo>
                      <a:pt x="12596" y="0"/>
                    </a:moveTo>
                    <a:cubicBezTo>
                      <a:pt x="13337" y="0"/>
                      <a:pt x="13955" y="247"/>
                      <a:pt x="14572" y="741"/>
                    </a:cubicBezTo>
                    <a:cubicBezTo>
                      <a:pt x="15560" y="1852"/>
                      <a:pt x="15560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60" y="21240"/>
                      <a:pt x="15560" y="22845"/>
                      <a:pt x="14572" y="23957"/>
                    </a:cubicBezTo>
                    <a:cubicBezTo>
                      <a:pt x="13461" y="24944"/>
                      <a:pt x="11732" y="24944"/>
                      <a:pt x="10744" y="23957"/>
                    </a:cubicBezTo>
                    <a:lnTo>
                      <a:pt x="988" y="14325"/>
                    </a:lnTo>
                    <a:cubicBezTo>
                      <a:pt x="1" y="13213"/>
                      <a:pt x="1" y="11484"/>
                      <a:pt x="988" y="10496"/>
                    </a:cubicBezTo>
                    <a:lnTo>
                      <a:pt x="10744" y="741"/>
                    </a:lnTo>
                    <a:cubicBezTo>
                      <a:pt x="11238" y="247"/>
                      <a:pt x="11979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7" name="Google Shape;2277;p26"/>
              <p:cNvSpPr/>
              <p:nvPr/>
            </p:nvSpPr>
            <p:spPr>
              <a:xfrm>
                <a:off x="3810000" y="2601250"/>
                <a:ext cx="389000" cy="623625"/>
              </a:xfrm>
              <a:custGeom>
                <a:avLst/>
                <a:gdLst/>
                <a:ahLst/>
                <a:cxnLst/>
                <a:rect l="l" t="t" r="r" b="b"/>
                <a:pathLst>
                  <a:path w="15560" h="24945" extrusionOk="0">
                    <a:moveTo>
                      <a:pt x="12596" y="0"/>
                    </a:moveTo>
                    <a:cubicBezTo>
                      <a:pt x="13337" y="0"/>
                      <a:pt x="13954" y="247"/>
                      <a:pt x="14572" y="741"/>
                    </a:cubicBezTo>
                    <a:cubicBezTo>
                      <a:pt x="15559" y="1852"/>
                      <a:pt x="15559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59" y="21240"/>
                      <a:pt x="15559" y="22845"/>
                      <a:pt x="14572" y="23957"/>
                    </a:cubicBezTo>
                    <a:cubicBezTo>
                      <a:pt x="13460" y="24944"/>
                      <a:pt x="11731" y="24944"/>
                      <a:pt x="10743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3" y="741"/>
                    </a:lnTo>
                    <a:cubicBezTo>
                      <a:pt x="11237" y="247"/>
                      <a:pt x="11978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8" name="Google Shape;2278;p26"/>
              <p:cNvSpPr/>
              <p:nvPr/>
            </p:nvSpPr>
            <p:spPr>
              <a:xfrm>
                <a:off x="4186625" y="2601250"/>
                <a:ext cx="389000" cy="623625"/>
              </a:xfrm>
              <a:custGeom>
                <a:avLst/>
                <a:gdLst/>
                <a:ahLst/>
                <a:cxnLst/>
                <a:rect l="l" t="t" r="r" b="b"/>
                <a:pathLst>
                  <a:path w="15560" h="24945" extrusionOk="0">
                    <a:moveTo>
                      <a:pt x="12596" y="0"/>
                    </a:moveTo>
                    <a:cubicBezTo>
                      <a:pt x="13337" y="0"/>
                      <a:pt x="13955" y="247"/>
                      <a:pt x="14572" y="741"/>
                    </a:cubicBezTo>
                    <a:cubicBezTo>
                      <a:pt x="15560" y="1852"/>
                      <a:pt x="15560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60" y="21240"/>
                      <a:pt x="15560" y="22845"/>
                      <a:pt x="14572" y="23957"/>
                    </a:cubicBezTo>
                    <a:cubicBezTo>
                      <a:pt x="13461" y="24944"/>
                      <a:pt x="11732" y="24944"/>
                      <a:pt x="10744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4" y="741"/>
                    </a:lnTo>
                    <a:cubicBezTo>
                      <a:pt x="11238" y="247"/>
                      <a:pt x="11979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279" name="Google Shape;2279;p26"/>
          <p:cNvGrpSpPr/>
          <p:nvPr/>
        </p:nvGrpSpPr>
        <p:grpSpPr>
          <a:xfrm>
            <a:off x="1398057" y="-114308"/>
            <a:ext cx="1520982" cy="302065"/>
            <a:chOff x="5642557" y="-150670"/>
            <a:chExt cx="1520982" cy="302065"/>
          </a:xfrm>
        </p:grpSpPr>
        <p:sp>
          <p:nvSpPr>
            <p:cNvPr id="2280" name="Google Shape;2280;p26"/>
            <p:cNvSpPr/>
            <p:nvPr/>
          </p:nvSpPr>
          <p:spPr>
            <a:xfrm>
              <a:off x="5736006" y="-104304"/>
              <a:ext cx="1335611" cy="209364"/>
            </a:xfrm>
            <a:custGeom>
              <a:avLst/>
              <a:gdLst/>
              <a:ahLst/>
              <a:cxnLst/>
              <a:rect l="l" t="t" r="r" b="b"/>
              <a:pathLst>
                <a:path w="42863" h="6719" fill="none" extrusionOk="0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1" name="Google Shape;2281;p26"/>
            <p:cNvSpPr/>
            <p:nvPr/>
          </p:nvSpPr>
          <p:spPr>
            <a:xfrm>
              <a:off x="7071586" y="59442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2" name="Google Shape;2282;p26"/>
            <p:cNvSpPr/>
            <p:nvPr/>
          </p:nvSpPr>
          <p:spPr>
            <a:xfrm>
              <a:off x="7095517" y="84152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3" name="Google Shape;2283;p26"/>
            <p:cNvSpPr/>
            <p:nvPr/>
          </p:nvSpPr>
          <p:spPr>
            <a:xfrm>
              <a:off x="5642557" y="-150670"/>
              <a:ext cx="91953" cy="92732"/>
            </a:xfrm>
            <a:custGeom>
              <a:avLst/>
              <a:gdLst/>
              <a:ahLst/>
              <a:cxnLst/>
              <a:rect l="l" t="t" r="r" b="b"/>
              <a:pathLst>
                <a:path w="2951" h="2976" fill="none" extrusionOk="0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4" name="Google Shape;2284;p26"/>
            <p:cNvSpPr/>
            <p:nvPr/>
          </p:nvSpPr>
          <p:spPr>
            <a:xfrm>
              <a:off x="5666488" y="-125929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85" name="Google Shape;2285;p26"/>
          <p:cNvGrpSpPr/>
          <p:nvPr/>
        </p:nvGrpSpPr>
        <p:grpSpPr>
          <a:xfrm rot="5400000">
            <a:off x="85100" y="1523550"/>
            <a:ext cx="98902" cy="553090"/>
            <a:chOff x="4898850" y="4820550"/>
            <a:chExt cx="98902" cy="553090"/>
          </a:xfrm>
        </p:grpSpPr>
        <p:sp>
          <p:nvSpPr>
            <p:cNvPr id="2286" name="Google Shape;2286;p26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7" name="Google Shape;2287;p26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8" name="Google Shape;2288;p26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9" name="Google Shape;2289;p26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0" name="Google Shape;2290;p26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91" name="Google Shape;2291;p26"/>
          <p:cNvSpPr/>
          <p:nvPr/>
        </p:nvSpPr>
        <p:spPr>
          <a:xfrm>
            <a:off x="12" y="-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2" name="Google Shape;2292;p26"/>
          <p:cNvSpPr/>
          <p:nvPr/>
        </p:nvSpPr>
        <p:spPr>
          <a:xfrm>
            <a:off x="-1281605" y="3790979"/>
            <a:ext cx="1994700" cy="681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3" name="Google Shape;2293;p26"/>
          <p:cNvSpPr/>
          <p:nvPr/>
        </p:nvSpPr>
        <p:spPr>
          <a:xfrm rot="10800000">
            <a:off x="8557211" y="3859075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4" name="Google Shape;2294;p26"/>
          <p:cNvSpPr/>
          <p:nvPr/>
        </p:nvSpPr>
        <p:spPr>
          <a:xfrm rot="5400000">
            <a:off x="8206162" y="-3488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95" name="Google Shape;2295;p26"/>
          <p:cNvGrpSpPr/>
          <p:nvPr/>
        </p:nvGrpSpPr>
        <p:grpSpPr>
          <a:xfrm>
            <a:off x="7812807" y="883512"/>
            <a:ext cx="1520982" cy="302065"/>
            <a:chOff x="5642557" y="-150670"/>
            <a:chExt cx="1520982" cy="302065"/>
          </a:xfrm>
        </p:grpSpPr>
        <p:sp>
          <p:nvSpPr>
            <p:cNvPr id="2296" name="Google Shape;2296;p26"/>
            <p:cNvSpPr/>
            <p:nvPr/>
          </p:nvSpPr>
          <p:spPr>
            <a:xfrm>
              <a:off x="5736006" y="-104304"/>
              <a:ext cx="1335611" cy="209364"/>
            </a:xfrm>
            <a:custGeom>
              <a:avLst/>
              <a:gdLst/>
              <a:ahLst/>
              <a:cxnLst/>
              <a:rect l="l" t="t" r="r" b="b"/>
              <a:pathLst>
                <a:path w="42863" h="6719" fill="none" extrusionOk="0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7" name="Google Shape;2297;p26"/>
            <p:cNvSpPr/>
            <p:nvPr/>
          </p:nvSpPr>
          <p:spPr>
            <a:xfrm>
              <a:off x="7071586" y="59442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8" name="Google Shape;2298;p26"/>
            <p:cNvSpPr/>
            <p:nvPr/>
          </p:nvSpPr>
          <p:spPr>
            <a:xfrm>
              <a:off x="7095517" y="84152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9" name="Google Shape;2299;p26"/>
            <p:cNvSpPr/>
            <p:nvPr/>
          </p:nvSpPr>
          <p:spPr>
            <a:xfrm>
              <a:off x="5642557" y="-150670"/>
              <a:ext cx="91953" cy="92732"/>
            </a:xfrm>
            <a:custGeom>
              <a:avLst/>
              <a:gdLst/>
              <a:ahLst/>
              <a:cxnLst/>
              <a:rect l="l" t="t" r="r" b="b"/>
              <a:pathLst>
                <a:path w="2951" h="2976" fill="none" extrusionOk="0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0" name="Google Shape;2300;p26"/>
            <p:cNvSpPr/>
            <p:nvPr/>
          </p:nvSpPr>
          <p:spPr>
            <a:xfrm>
              <a:off x="5666488" y="-125929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01" name="Google Shape;2301;p26"/>
          <p:cNvGrpSpPr/>
          <p:nvPr/>
        </p:nvGrpSpPr>
        <p:grpSpPr>
          <a:xfrm rot="5400000">
            <a:off x="8520259" y="3926674"/>
            <a:ext cx="302065" cy="1520982"/>
            <a:chOff x="-108754" y="2690919"/>
            <a:chExt cx="302065" cy="1520982"/>
          </a:xfrm>
        </p:grpSpPr>
        <p:sp>
          <p:nvSpPr>
            <p:cNvPr id="2302" name="Google Shape;2302;p26"/>
            <p:cNvSpPr/>
            <p:nvPr/>
          </p:nvSpPr>
          <p:spPr>
            <a:xfrm>
              <a:off x="-62388" y="2782841"/>
              <a:ext cx="209364" cy="1335580"/>
            </a:xfrm>
            <a:custGeom>
              <a:avLst/>
              <a:gdLst/>
              <a:ahLst/>
              <a:cxnLst/>
              <a:rect l="l" t="t" r="r" b="b"/>
              <a:pathLst>
                <a:path w="6719" h="42862" fill="none" extrusionOk="0">
                  <a:moveTo>
                    <a:pt x="0" y="42862"/>
                  </a:moveTo>
                  <a:lnTo>
                    <a:pt x="0" y="23799"/>
                  </a:lnTo>
                  <a:lnTo>
                    <a:pt x="6718" y="17056"/>
                  </a:lnTo>
                  <a:lnTo>
                    <a:pt x="6718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3" name="Google Shape;2303;p26"/>
            <p:cNvSpPr/>
            <p:nvPr/>
          </p:nvSpPr>
          <p:spPr>
            <a:xfrm>
              <a:off x="101358" y="2690919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1"/>
                  </a:moveTo>
                  <a:cubicBezTo>
                    <a:pt x="2281" y="1"/>
                    <a:pt x="2951" y="645"/>
                    <a:pt x="2951" y="1463"/>
                  </a:cubicBezTo>
                  <a:cubicBezTo>
                    <a:pt x="2951" y="2281"/>
                    <a:pt x="2281" y="2951"/>
                    <a:pt x="1463" y="2951"/>
                  </a:cubicBezTo>
                  <a:cubicBezTo>
                    <a:pt x="645" y="2951"/>
                    <a:pt x="1" y="2281"/>
                    <a:pt x="1" y="1463"/>
                  </a:cubicBezTo>
                  <a:cubicBezTo>
                    <a:pt x="1" y="645"/>
                    <a:pt x="645" y="1"/>
                    <a:pt x="1463" y="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4" name="Google Shape;2304;p26"/>
            <p:cNvSpPr/>
            <p:nvPr/>
          </p:nvSpPr>
          <p:spPr>
            <a:xfrm>
              <a:off x="125320" y="2714881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4" y="0"/>
                  </a:moveTo>
                  <a:cubicBezTo>
                    <a:pt x="322" y="0"/>
                    <a:pt x="0" y="322"/>
                    <a:pt x="0" y="694"/>
                  </a:cubicBezTo>
                  <a:cubicBezTo>
                    <a:pt x="0" y="1091"/>
                    <a:pt x="322" y="1388"/>
                    <a:pt x="694" y="1388"/>
                  </a:cubicBezTo>
                  <a:cubicBezTo>
                    <a:pt x="1091" y="1388"/>
                    <a:pt x="1388" y="1091"/>
                    <a:pt x="1388" y="694"/>
                  </a:cubicBezTo>
                  <a:cubicBezTo>
                    <a:pt x="1388" y="322"/>
                    <a:pt x="1091" y="0"/>
                    <a:pt x="6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5" name="Google Shape;2305;p26"/>
            <p:cNvSpPr/>
            <p:nvPr/>
          </p:nvSpPr>
          <p:spPr>
            <a:xfrm>
              <a:off x="-108754" y="4119948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88" y="0"/>
                  </a:moveTo>
                  <a:cubicBezTo>
                    <a:pt x="2306" y="0"/>
                    <a:pt x="2951" y="670"/>
                    <a:pt x="2951" y="1463"/>
                  </a:cubicBezTo>
                  <a:cubicBezTo>
                    <a:pt x="2951" y="2281"/>
                    <a:pt x="2306" y="2950"/>
                    <a:pt x="1488" y="2950"/>
                  </a:cubicBezTo>
                  <a:cubicBezTo>
                    <a:pt x="670" y="2950"/>
                    <a:pt x="1" y="2281"/>
                    <a:pt x="1" y="1463"/>
                  </a:cubicBezTo>
                  <a:cubicBezTo>
                    <a:pt x="1" y="670"/>
                    <a:pt x="670" y="0"/>
                    <a:pt x="1488" y="0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6" name="Google Shape;2306;p26"/>
            <p:cNvSpPr/>
            <p:nvPr/>
          </p:nvSpPr>
          <p:spPr>
            <a:xfrm>
              <a:off x="-84013" y="4144658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2">
    <p:spTree>
      <p:nvGrpSpPr>
        <p:cNvPr id="1" name="Shape 2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8" name="Google Shape;2308;p27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2309" name="Google Shape;2309;p27"/>
            <p:cNvSpPr/>
            <p:nvPr/>
          </p:nvSpPr>
          <p:spPr>
            <a:xfrm>
              <a:off x="597550" y="4893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0" name="Google Shape;2310;p27"/>
            <p:cNvSpPr/>
            <p:nvPr/>
          </p:nvSpPr>
          <p:spPr>
            <a:xfrm>
              <a:off x="597550" y="4780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1" name="Google Shape;2311;p27"/>
            <p:cNvSpPr/>
            <p:nvPr/>
          </p:nvSpPr>
          <p:spPr>
            <a:xfrm>
              <a:off x="597550" y="46671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2" name="Google Shape;2312;p27"/>
            <p:cNvSpPr/>
            <p:nvPr/>
          </p:nvSpPr>
          <p:spPr>
            <a:xfrm>
              <a:off x="597550" y="4553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3" name="Google Shape;2313;p27"/>
            <p:cNvSpPr/>
            <p:nvPr/>
          </p:nvSpPr>
          <p:spPr>
            <a:xfrm>
              <a:off x="597550" y="4441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4" name="Google Shape;2314;p27"/>
            <p:cNvSpPr/>
            <p:nvPr/>
          </p:nvSpPr>
          <p:spPr>
            <a:xfrm>
              <a:off x="597550" y="4328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5" name="Google Shape;2315;p27"/>
            <p:cNvSpPr/>
            <p:nvPr/>
          </p:nvSpPr>
          <p:spPr>
            <a:xfrm>
              <a:off x="597550" y="42150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6" name="Google Shape;2316;p27"/>
            <p:cNvSpPr/>
            <p:nvPr/>
          </p:nvSpPr>
          <p:spPr>
            <a:xfrm>
              <a:off x="597550" y="4101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7" name="Google Shape;2317;p27"/>
            <p:cNvSpPr/>
            <p:nvPr/>
          </p:nvSpPr>
          <p:spPr>
            <a:xfrm>
              <a:off x="597550" y="3988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8" name="Google Shape;2318;p27"/>
            <p:cNvSpPr/>
            <p:nvPr/>
          </p:nvSpPr>
          <p:spPr>
            <a:xfrm>
              <a:off x="597550" y="3875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9" name="Google Shape;2319;p27"/>
            <p:cNvSpPr/>
            <p:nvPr/>
          </p:nvSpPr>
          <p:spPr>
            <a:xfrm>
              <a:off x="597550" y="3762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0" name="Google Shape;2320;p27"/>
            <p:cNvSpPr/>
            <p:nvPr/>
          </p:nvSpPr>
          <p:spPr>
            <a:xfrm>
              <a:off x="597550" y="36496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1" name="Google Shape;2321;p27"/>
            <p:cNvSpPr/>
            <p:nvPr/>
          </p:nvSpPr>
          <p:spPr>
            <a:xfrm>
              <a:off x="597550" y="35364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2" name="Google Shape;2322;p27"/>
            <p:cNvSpPr/>
            <p:nvPr/>
          </p:nvSpPr>
          <p:spPr>
            <a:xfrm>
              <a:off x="597550" y="34232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3" name="Google Shape;2323;p27"/>
            <p:cNvSpPr/>
            <p:nvPr/>
          </p:nvSpPr>
          <p:spPr>
            <a:xfrm>
              <a:off x="597550" y="33100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4" name="Google Shape;2324;p27"/>
            <p:cNvSpPr/>
            <p:nvPr/>
          </p:nvSpPr>
          <p:spPr>
            <a:xfrm>
              <a:off x="597550" y="31967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5" name="Google Shape;2325;p27"/>
            <p:cNvSpPr/>
            <p:nvPr/>
          </p:nvSpPr>
          <p:spPr>
            <a:xfrm>
              <a:off x="597550" y="30835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6" name="Google Shape;2326;p27"/>
            <p:cNvSpPr/>
            <p:nvPr/>
          </p:nvSpPr>
          <p:spPr>
            <a:xfrm>
              <a:off x="597550" y="29703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7" name="Google Shape;2327;p27"/>
            <p:cNvSpPr/>
            <p:nvPr/>
          </p:nvSpPr>
          <p:spPr>
            <a:xfrm>
              <a:off x="597550" y="28578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8" name="Google Shape;2328;p27"/>
            <p:cNvSpPr/>
            <p:nvPr/>
          </p:nvSpPr>
          <p:spPr>
            <a:xfrm>
              <a:off x="597550" y="27446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9" name="Google Shape;2329;p27"/>
            <p:cNvSpPr/>
            <p:nvPr/>
          </p:nvSpPr>
          <p:spPr>
            <a:xfrm>
              <a:off x="597550" y="263140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0" name="Google Shape;2330;p27"/>
            <p:cNvSpPr/>
            <p:nvPr/>
          </p:nvSpPr>
          <p:spPr>
            <a:xfrm>
              <a:off x="597550" y="251817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1" name="Google Shape;2331;p27"/>
            <p:cNvSpPr/>
            <p:nvPr/>
          </p:nvSpPr>
          <p:spPr>
            <a:xfrm>
              <a:off x="597550" y="24049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2" name="Google Shape;2332;p27"/>
            <p:cNvSpPr/>
            <p:nvPr/>
          </p:nvSpPr>
          <p:spPr>
            <a:xfrm>
              <a:off x="597550" y="22917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3" name="Google Shape;2333;p27"/>
            <p:cNvSpPr/>
            <p:nvPr/>
          </p:nvSpPr>
          <p:spPr>
            <a:xfrm>
              <a:off x="597550" y="21792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4" name="Google Shape;2334;p27"/>
            <p:cNvSpPr/>
            <p:nvPr/>
          </p:nvSpPr>
          <p:spPr>
            <a:xfrm>
              <a:off x="597550" y="20660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5" name="Google Shape;2335;p27"/>
            <p:cNvSpPr/>
            <p:nvPr/>
          </p:nvSpPr>
          <p:spPr>
            <a:xfrm>
              <a:off x="597550" y="19528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6" name="Google Shape;2336;p27"/>
            <p:cNvSpPr/>
            <p:nvPr/>
          </p:nvSpPr>
          <p:spPr>
            <a:xfrm>
              <a:off x="597550" y="1839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7" name="Google Shape;2337;p27"/>
            <p:cNvSpPr/>
            <p:nvPr/>
          </p:nvSpPr>
          <p:spPr>
            <a:xfrm>
              <a:off x="597550" y="1726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8" name="Google Shape;2338;p27"/>
            <p:cNvSpPr/>
            <p:nvPr/>
          </p:nvSpPr>
          <p:spPr>
            <a:xfrm>
              <a:off x="597550" y="16131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9" name="Google Shape;2339;p27"/>
            <p:cNvSpPr/>
            <p:nvPr/>
          </p:nvSpPr>
          <p:spPr>
            <a:xfrm>
              <a:off x="597550" y="1499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0" name="Google Shape;2340;p27"/>
            <p:cNvSpPr/>
            <p:nvPr/>
          </p:nvSpPr>
          <p:spPr>
            <a:xfrm>
              <a:off x="597550" y="1387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1" name="Google Shape;2341;p27"/>
            <p:cNvSpPr/>
            <p:nvPr/>
          </p:nvSpPr>
          <p:spPr>
            <a:xfrm>
              <a:off x="597550" y="1274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2" name="Google Shape;2342;p27"/>
            <p:cNvSpPr/>
            <p:nvPr/>
          </p:nvSpPr>
          <p:spPr>
            <a:xfrm>
              <a:off x="597550" y="11610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3" name="Google Shape;2343;p27"/>
            <p:cNvSpPr/>
            <p:nvPr/>
          </p:nvSpPr>
          <p:spPr>
            <a:xfrm>
              <a:off x="597550" y="1047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4" name="Google Shape;2344;p27"/>
            <p:cNvSpPr/>
            <p:nvPr/>
          </p:nvSpPr>
          <p:spPr>
            <a:xfrm>
              <a:off x="597550" y="934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5" name="Google Shape;2345;p27"/>
            <p:cNvSpPr/>
            <p:nvPr/>
          </p:nvSpPr>
          <p:spPr>
            <a:xfrm>
              <a:off x="597550" y="821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6" name="Google Shape;2346;p27"/>
            <p:cNvSpPr/>
            <p:nvPr/>
          </p:nvSpPr>
          <p:spPr>
            <a:xfrm>
              <a:off x="597550" y="708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47" name="Google Shape;2347;p27"/>
          <p:cNvSpPr txBox="1">
            <a:spLocks noGrp="1"/>
          </p:cNvSpPr>
          <p:nvPr>
            <p:ph type="title"/>
          </p:nvPr>
        </p:nvSpPr>
        <p:spPr>
          <a:xfrm>
            <a:off x="2335650" y="758125"/>
            <a:ext cx="4472700" cy="955500"/>
          </a:xfrm>
          <a:prstGeom prst="rect">
            <a:avLst/>
          </a:prstGeom>
          <a:effectLst>
            <a:outerShdw blurRad="142875" algn="bl" rotWithShape="0">
              <a:schemeClr val="accent2">
                <a:alpha val="4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7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348" name="Google Shape;2348;p27"/>
          <p:cNvSpPr txBox="1">
            <a:spLocks noGrp="1"/>
          </p:cNvSpPr>
          <p:nvPr>
            <p:ph type="subTitle" idx="1"/>
          </p:nvPr>
        </p:nvSpPr>
        <p:spPr>
          <a:xfrm>
            <a:off x="2335650" y="1775000"/>
            <a:ext cx="4472700" cy="101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49" name="Google Shape;2349;p27"/>
          <p:cNvSpPr txBox="1"/>
          <p:nvPr/>
        </p:nvSpPr>
        <p:spPr>
          <a:xfrm>
            <a:off x="2532450" y="3327757"/>
            <a:ext cx="4079100" cy="6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accent2"/>
                </a:solidFill>
                <a:latin typeface="PT Sans"/>
                <a:ea typeface="PT Sans"/>
                <a:cs typeface="PT Sans"/>
                <a:sym typeface="PT Sans"/>
              </a:rPr>
              <a:t>Credits:</a:t>
            </a:r>
            <a:r>
              <a:rPr lang="en" sz="1200">
                <a:solidFill>
                  <a:schemeClr val="accent2"/>
                </a:solidFill>
                <a:latin typeface="PT Sans"/>
                <a:ea typeface="PT Sans"/>
                <a:cs typeface="PT Sans"/>
                <a:sym typeface="PT Sans"/>
              </a:rPr>
              <a:t> </a:t>
            </a:r>
            <a:r>
              <a:rPr lang="en" sz="1200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rPr>
              <a:t>This presentation template was created by </a:t>
            </a:r>
            <a:r>
              <a:rPr lang="en" sz="1200" b="1">
                <a:solidFill>
                  <a:schemeClr val="accent2"/>
                </a:solidFill>
                <a:uFill>
                  <a:noFill/>
                </a:uFill>
                <a:latin typeface="PT Sans"/>
                <a:ea typeface="PT Sans"/>
                <a:cs typeface="PT Sans"/>
                <a:sym typeface="PT Sans"/>
                <a:hlinkClick r:id="rId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rPr>
              <a:t>, including icons by </a:t>
            </a:r>
            <a:r>
              <a:rPr lang="en" sz="1200" b="1">
                <a:solidFill>
                  <a:schemeClr val="accent2"/>
                </a:solidFill>
                <a:uFill>
                  <a:noFill/>
                </a:uFill>
                <a:latin typeface="PT Sans"/>
                <a:ea typeface="PT Sans"/>
                <a:cs typeface="PT Sans"/>
                <a:sym typeface="PT Sans"/>
                <a:hlinkClick r:id="rId3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rPr>
              <a:t>, infographics &amp; images by </a:t>
            </a:r>
            <a:r>
              <a:rPr lang="en" sz="1200" b="1">
                <a:solidFill>
                  <a:schemeClr val="accent2"/>
                </a:solidFill>
                <a:uFill>
                  <a:noFill/>
                </a:uFill>
                <a:latin typeface="PT Sans"/>
                <a:ea typeface="PT Sans"/>
                <a:cs typeface="PT Sans"/>
                <a:sym typeface="PT Sans"/>
                <a:hlinkClick r:id="rId4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Freepik</a:t>
            </a:r>
            <a:endParaRPr sz="1200">
              <a:solidFill>
                <a:schemeClr val="lt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2350" name="Google Shape;2350;p27"/>
          <p:cNvSpPr/>
          <p:nvPr/>
        </p:nvSpPr>
        <p:spPr>
          <a:xfrm rot="10800000">
            <a:off x="11" y="3859075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51" name="Google Shape;2351;p27"/>
          <p:cNvGrpSpPr/>
          <p:nvPr/>
        </p:nvGrpSpPr>
        <p:grpSpPr>
          <a:xfrm>
            <a:off x="-11" y="606814"/>
            <a:ext cx="1284435" cy="586800"/>
            <a:chOff x="-11" y="606814"/>
            <a:chExt cx="1284435" cy="586800"/>
          </a:xfrm>
        </p:grpSpPr>
        <p:sp>
          <p:nvSpPr>
            <p:cNvPr id="2352" name="Google Shape;2352;p27"/>
            <p:cNvSpPr/>
            <p:nvPr/>
          </p:nvSpPr>
          <p:spPr>
            <a:xfrm rot="-5400000">
              <a:off x="348812" y="258001"/>
              <a:ext cx="586800" cy="1284425"/>
            </a:xfrm>
            <a:prstGeom prst="flowChartOffpageConnector">
              <a:avLst/>
            </a:prstGeom>
            <a:gradFill>
              <a:gsLst>
                <a:gs pos="0">
                  <a:schemeClr val="accent4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53" name="Google Shape;2353;p27"/>
            <p:cNvGrpSpPr/>
            <p:nvPr/>
          </p:nvGrpSpPr>
          <p:grpSpPr>
            <a:xfrm rot="10800000">
              <a:off x="-11" y="779178"/>
              <a:ext cx="883262" cy="242091"/>
              <a:chOff x="2300350" y="2601250"/>
              <a:chExt cx="2275275" cy="623625"/>
            </a:xfrm>
          </p:grpSpPr>
          <p:sp>
            <p:nvSpPr>
              <p:cNvPr id="2354" name="Google Shape;2354;p27"/>
              <p:cNvSpPr/>
              <p:nvPr/>
            </p:nvSpPr>
            <p:spPr>
              <a:xfrm>
                <a:off x="2300350" y="2601250"/>
                <a:ext cx="392100" cy="623625"/>
              </a:xfrm>
              <a:custGeom>
                <a:avLst/>
                <a:gdLst/>
                <a:ahLst/>
                <a:cxnLst/>
                <a:rect l="l" t="t" r="r" b="b"/>
                <a:pathLst>
                  <a:path w="15684" h="24945" extrusionOk="0">
                    <a:moveTo>
                      <a:pt x="12720" y="0"/>
                    </a:moveTo>
                    <a:cubicBezTo>
                      <a:pt x="13337" y="0"/>
                      <a:pt x="14078" y="247"/>
                      <a:pt x="14572" y="741"/>
                    </a:cubicBezTo>
                    <a:cubicBezTo>
                      <a:pt x="15684" y="1852"/>
                      <a:pt x="15684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684" y="21240"/>
                      <a:pt x="15684" y="22845"/>
                      <a:pt x="14572" y="23957"/>
                    </a:cubicBezTo>
                    <a:cubicBezTo>
                      <a:pt x="13584" y="24944"/>
                      <a:pt x="11855" y="24944"/>
                      <a:pt x="10744" y="23957"/>
                    </a:cubicBezTo>
                    <a:lnTo>
                      <a:pt x="1112" y="14325"/>
                    </a:lnTo>
                    <a:cubicBezTo>
                      <a:pt x="1" y="13213"/>
                      <a:pt x="1" y="11484"/>
                      <a:pt x="1112" y="10496"/>
                    </a:cubicBezTo>
                    <a:lnTo>
                      <a:pt x="10744" y="741"/>
                    </a:lnTo>
                    <a:cubicBezTo>
                      <a:pt x="11361" y="247"/>
                      <a:pt x="11979" y="0"/>
                      <a:pt x="1272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5" name="Google Shape;2355;p27"/>
              <p:cNvSpPr/>
              <p:nvPr/>
            </p:nvSpPr>
            <p:spPr>
              <a:xfrm>
                <a:off x="2680075" y="2601250"/>
                <a:ext cx="389025" cy="623625"/>
              </a:xfrm>
              <a:custGeom>
                <a:avLst/>
                <a:gdLst/>
                <a:ahLst/>
                <a:cxnLst/>
                <a:rect l="l" t="t" r="r" b="b"/>
                <a:pathLst>
                  <a:path w="15561" h="24945" extrusionOk="0">
                    <a:moveTo>
                      <a:pt x="12596" y="0"/>
                    </a:moveTo>
                    <a:cubicBezTo>
                      <a:pt x="13337" y="0"/>
                      <a:pt x="13955" y="247"/>
                      <a:pt x="14449" y="741"/>
                    </a:cubicBezTo>
                    <a:cubicBezTo>
                      <a:pt x="15560" y="1852"/>
                      <a:pt x="15560" y="3581"/>
                      <a:pt x="14449" y="4569"/>
                    </a:cubicBezTo>
                    <a:lnTo>
                      <a:pt x="6669" y="12349"/>
                    </a:lnTo>
                    <a:lnTo>
                      <a:pt x="14449" y="20128"/>
                    </a:lnTo>
                    <a:cubicBezTo>
                      <a:pt x="15560" y="21240"/>
                      <a:pt x="15560" y="22845"/>
                      <a:pt x="14449" y="23957"/>
                    </a:cubicBezTo>
                    <a:cubicBezTo>
                      <a:pt x="13461" y="24944"/>
                      <a:pt x="11732" y="24944"/>
                      <a:pt x="10621" y="23957"/>
                    </a:cubicBezTo>
                    <a:lnTo>
                      <a:pt x="988" y="14325"/>
                    </a:lnTo>
                    <a:cubicBezTo>
                      <a:pt x="1" y="13213"/>
                      <a:pt x="1" y="11484"/>
                      <a:pt x="988" y="10496"/>
                    </a:cubicBezTo>
                    <a:lnTo>
                      <a:pt x="10621" y="741"/>
                    </a:lnTo>
                    <a:cubicBezTo>
                      <a:pt x="11238" y="247"/>
                      <a:pt x="11855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6" name="Google Shape;2356;p27"/>
              <p:cNvSpPr/>
              <p:nvPr/>
            </p:nvSpPr>
            <p:spPr>
              <a:xfrm>
                <a:off x="3056725" y="2601250"/>
                <a:ext cx="389000" cy="623625"/>
              </a:xfrm>
              <a:custGeom>
                <a:avLst/>
                <a:gdLst/>
                <a:ahLst/>
                <a:cxnLst/>
                <a:rect l="l" t="t" r="r" b="b"/>
                <a:pathLst>
                  <a:path w="15560" h="24945" extrusionOk="0">
                    <a:moveTo>
                      <a:pt x="12596" y="0"/>
                    </a:moveTo>
                    <a:cubicBezTo>
                      <a:pt x="13337" y="0"/>
                      <a:pt x="13954" y="247"/>
                      <a:pt x="14448" y="741"/>
                    </a:cubicBezTo>
                    <a:cubicBezTo>
                      <a:pt x="15559" y="1852"/>
                      <a:pt x="15559" y="3581"/>
                      <a:pt x="14448" y="4569"/>
                    </a:cubicBezTo>
                    <a:lnTo>
                      <a:pt x="6792" y="12349"/>
                    </a:lnTo>
                    <a:lnTo>
                      <a:pt x="14448" y="20128"/>
                    </a:lnTo>
                    <a:cubicBezTo>
                      <a:pt x="15559" y="21240"/>
                      <a:pt x="15559" y="22845"/>
                      <a:pt x="14448" y="23957"/>
                    </a:cubicBezTo>
                    <a:cubicBezTo>
                      <a:pt x="13460" y="24944"/>
                      <a:pt x="11731" y="24944"/>
                      <a:pt x="10743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3" y="741"/>
                    </a:lnTo>
                    <a:cubicBezTo>
                      <a:pt x="11237" y="247"/>
                      <a:pt x="11855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7" name="Google Shape;2357;p27"/>
              <p:cNvSpPr/>
              <p:nvPr/>
            </p:nvSpPr>
            <p:spPr>
              <a:xfrm>
                <a:off x="3433350" y="2601250"/>
                <a:ext cx="389000" cy="623625"/>
              </a:xfrm>
              <a:custGeom>
                <a:avLst/>
                <a:gdLst/>
                <a:ahLst/>
                <a:cxnLst/>
                <a:rect l="l" t="t" r="r" b="b"/>
                <a:pathLst>
                  <a:path w="15560" h="24945" extrusionOk="0">
                    <a:moveTo>
                      <a:pt x="12596" y="0"/>
                    </a:moveTo>
                    <a:cubicBezTo>
                      <a:pt x="13337" y="0"/>
                      <a:pt x="13955" y="247"/>
                      <a:pt x="14572" y="741"/>
                    </a:cubicBezTo>
                    <a:cubicBezTo>
                      <a:pt x="15560" y="1852"/>
                      <a:pt x="15560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60" y="21240"/>
                      <a:pt x="15560" y="22845"/>
                      <a:pt x="14572" y="23957"/>
                    </a:cubicBezTo>
                    <a:cubicBezTo>
                      <a:pt x="13461" y="24944"/>
                      <a:pt x="11732" y="24944"/>
                      <a:pt x="10744" y="23957"/>
                    </a:cubicBezTo>
                    <a:lnTo>
                      <a:pt x="988" y="14325"/>
                    </a:lnTo>
                    <a:cubicBezTo>
                      <a:pt x="1" y="13213"/>
                      <a:pt x="1" y="11484"/>
                      <a:pt x="988" y="10496"/>
                    </a:cubicBezTo>
                    <a:lnTo>
                      <a:pt x="10744" y="741"/>
                    </a:lnTo>
                    <a:cubicBezTo>
                      <a:pt x="11238" y="247"/>
                      <a:pt x="11979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8" name="Google Shape;2358;p27"/>
              <p:cNvSpPr/>
              <p:nvPr/>
            </p:nvSpPr>
            <p:spPr>
              <a:xfrm>
                <a:off x="3810000" y="2601250"/>
                <a:ext cx="389000" cy="623625"/>
              </a:xfrm>
              <a:custGeom>
                <a:avLst/>
                <a:gdLst/>
                <a:ahLst/>
                <a:cxnLst/>
                <a:rect l="l" t="t" r="r" b="b"/>
                <a:pathLst>
                  <a:path w="15560" h="24945" extrusionOk="0">
                    <a:moveTo>
                      <a:pt x="12596" y="0"/>
                    </a:moveTo>
                    <a:cubicBezTo>
                      <a:pt x="13337" y="0"/>
                      <a:pt x="13954" y="247"/>
                      <a:pt x="14572" y="741"/>
                    </a:cubicBezTo>
                    <a:cubicBezTo>
                      <a:pt x="15559" y="1852"/>
                      <a:pt x="15559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59" y="21240"/>
                      <a:pt x="15559" y="22845"/>
                      <a:pt x="14572" y="23957"/>
                    </a:cubicBezTo>
                    <a:cubicBezTo>
                      <a:pt x="13460" y="24944"/>
                      <a:pt x="11731" y="24944"/>
                      <a:pt x="10743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3" y="741"/>
                    </a:lnTo>
                    <a:cubicBezTo>
                      <a:pt x="11237" y="247"/>
                      <a:pt x="11978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9" name="Google Shape;2359;p27"/>
              <p:cNvSpPr/>
              <p:nvPr/>
            </p:nvSpPr>
            <p:spPr>
              <a:xfrm>
                <a:off x="4186625" y="2601250"/>
                <a:ext cx="389000" cy="623625"/>
              </a:xfrm>
              <a:custGeom>
                <a:avLst/>
                <a:gdLst/>
                <a:ahLst/>
                <a:cxnLst/>
                <a:rect l="l" t="t" r="r" b="b"/>
                <a:pathLst>
                  <a:path w="15560" h="24945" extrusionOk="0">
                    <a:moveTo>
                      <a:pt x="12596" y="0"/>
                    </a:moveTo>
                    <a:cubicBezTo>
                      <a:pt x="13337" y="0"/>
                      <a:pt x="13955" y="247"/>
                      <a:pt x="14572" y="741"/>
                    </a:cubicBezTo>
                    <a:cubicBezTo>
                      <a:pt x="15560" y="1852"/>
                      <a:pt x="15560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60" y="21240"/>
                      <a:pt x="15560" y="22845"/>
                      <a:pt x="14572" y="23957"/>
                    </a:cubicBezTo>
                    <a:cubicBezTo>
                      <a:pt x="13461" y="24944"/>
                      <a:pt x="11732" y="24944"/>
                      <a:pt x="10744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4" y="741"/>
                    </a:lnTo>
                    <a:cubicBezTo>
                      <a:pt x="11238" y="247"/>
                      <a:pt x="11979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360" name="Google Shape;2360;p27"/>
          <p:cNvGrpSpPr/>
          <p:nvPr/>
        </p:nvGrpSpPr>
        <p:grpSpPr>
          <a:xfrm>
            <a:off x="2618882" y="4981392"/>
            <a:ext cx="1520982" cy="302065"/>
            <a:chOff x="5642557" y="-150670"/>
            <a:chExt cx="1520982" cy="302065"/>
          </a:xfrm>
        </p:grpSpPr>
        <p:sp>
          <p:nvSpPr>
            <p:cNvPr id="2361" name="Google Shape;2361;p27"/>
            <p:cNvSpPr/>
            <p:nvPr/>
          </p:nvSpPr>
          <p:spPr>
            <a:xfrm>
              <a:off x="5736006" y="-104304"/>
              <a:ext cx="1335611" cy="209364"/>
            </a:xfrm>
            <a:custGeom>
              <a:avLst/>
              <a:gdLst/>
              <a:ahLst/>
              <a:cxnLst/>
              <a:rect l="l" t="t" r="r" b="b"/>
              <a:pathLst>
                <a:path w="42863" h="6719" fill="none" extrusionOk="0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2" name="Google Shape;2362;p27"/>
            <p:cNvSpPr/>
            <p:nvPr/>
          </p:nvSpPr>
          <p:spPr>
            <a:xfrm>
              <a:off x="7071586" y="59442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3" name="Google Shape;2363;p27"/>
            <p:cNvSpPr/>
            <p:nvPr/>
          </p:nvSpPr>
          <p:spPr>
            <a:xfrm>
              <a:off x="7095517" y="84152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4" name="Google Shape;2364;p27"/>
            <p:cNvSpPr/>
            <p:nvPr/>
          </p:nvSpPr>
          <p:spPr>
            <a:xfrm>
              <a:off x="5642557" y="-150670"/>
              <a:ext cx="91953" cy="92732"/>
            </a:xfrm>
            <a:custGeom>
              <a:avLst/>
              <a:gdLst/>
              <a:ahLst/>
              <a:cxnLst/>
              <a:rect l="l" t="t" r="r" b="b"/>
              <a:pathLst>
                <a:path w="2951" h="2976" fill="none" extrusionOk="0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5" name="Google Shape;2365;p27"/>
            <p:cNvSpPr/>
            <p:nvPr/>
          </p:nvSpPr>
          <p:spPr>
            <a:xfrm>
              <a:off x="5666488" y="-125929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66" name="Google Shape;2366;p27"/>
          <p:cNvGrpSpPr/>
          <p:nvPr/>
        </p:nvGrpSpPr>
        <p:grpSpPr>
          <a:xfrm rot="5400000">
            <a:off x="85100" y="1849625"/>
            <a:ext cx="98902" cy="553090"/>
            <a:chOff x="4898850" y="4820550"/>
            <a:chExt cx="98902" cy="553090"/>
          </a:xfrm>
        </p:grpSpPr>
        <p:sp>
          <p:nvSpPr>
            <p:cNvPr id="2367" name="Google Shape;2367;p27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8" name="Google Shape;2368;p27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9" name="Google Shape;2369;p27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0" name="Google Shape;2370;p27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1" name="Google Shape;2371;p27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72" name="Google Shape;2372;p27"/>
          <p:cNvGrpSpPr/>
          <p:nvPr/>
        </p:nvGrpSpPr>
        <p:grpSpPr>
          <a:xfrm>
            <a:off x="-1414555" y="2830129"/>
            <a:ext cx="2297800" cy="347400"/>
            <a:chOff x="-1414555" y="2830129"/>
            <a:chExt cx="2297800" cy="347400"/>
          </a:xfrm>
        </p:grpSpPr>
        <p:sp>
          <p:nvSpPr>
            <p:cNvPr id="2373" name="Google Shape;2373;p27"/>
            <p:cNvSpPr/>
            <p:nvPr/>
          </p:nvSpPr>
          <p:spPr>
            <a:xfrm>
              <a:off x="-1414555" y="3109429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4" name="Google Shape;2374;p27"/>
            <p:cNvSpPr/>
            <p:nvPr/>
          </p:nvSpPr>
          <p:spPr>
            <a:xfrm>
              <a:off x="-1111455" y="2830129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75" name="Google Shape;2375;p27"/>
          <p:cNvGrpSpPr/>
          <p:nvPr/>
        </p:nvGrpSpPr>
        <p:grpSpPr>
          <a:xfrm flipH="1">
            <a:off x="-529079" y="4313280"/>
            <a:ext cx="1823016" cy="196994"/>
            <a:chOff x="7857346" y="4002005"/>
            <a:chExt cx="1823016" cy="196994"/>
          </a:xfrm>
        </p:grpSpPr>
        <p:sp>
          <p:nvSpPr>
            <p:cNvPr id="2376" name="Google Shape;2376;p27"/>
            <p:cNvSpPr/>
            <p:nvPr/>
          </p:nvSpPr>
          <p:spPr>
            <a:xfrm>
              <a:off x="7956216" y="4048371"/>
              <a:ext cx="1724145" cy="150627"/>
            </a:xfrm>
            <a:custGeom>
              <a:avLst/>
              <a:gdLst/>
              <a:ahLst/>
              <a:cxnLst/>
              <a:rect l="l" t="t" r="r" b="b"/>
              <a:pathLst>
                <a:path w="55332" h="4834" fill="none" extrusionOk="0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7" name="Google Shape;2377;p27"/>
            <p:cNvSpPr/>
            <p:nvPr/>
          </p:nvSpPr>
          <p:spPr>
            <a:xfrm>
              <a:off x="7857346" y="400200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8" name="Google Shape;2378;p27"/>
            <p:cNvSpPr/>
            <p:nvPr/>
          </p:nvSpPr>
          <p:spPr>
            <a:xfrm>
              <a:off x="7882087" y="4026715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79" name="Google Shape;2379;p27"/>
          <p:cNvSpPr/>
          <p:nvPr/>
        </p:nvSpPr>
        <p:spPr>
          <a:xfrm rot="5400000">
            <a:off x="8208384" y="3885676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80" name="Google Shape;2380;p27"/>
          <p:cNvGrpSpPr/>
          <p:nvPr/>
        </p:nvGrpSpPr>
        <p:grpSpPr>
          <a:xfrm>
            <a:off x="5202992" y="4687341"/>
            <a:ext cx="1105976" cy="133969"/>
            <a:chOff x="8183182" y="663852"/>
            <a:chExt cx="1475028" cy="178673"/>
          </a:xfrm>
        </p:grpSpPr>
        <p:grpSp>
          <p:nvGrpSpPr>
            <p:cNvPr id="2381" name="Google Shape;2381;p27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2382" name="Google Shape;2382;p27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3" name="Google Shape;2383;p27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4" name="Google Shape;2384;p27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5" name="Google Shape;2385;p27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6" name="Google Shape;2386;p27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7" name="Google Shape;2387;p27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8" name="Google Shape;2388;p27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9" name="Google Shape;2389;p27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0" name="Google Shape;2390;p27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1" name="Google Shape;2391;p27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92" name="Google Shape;2392;p27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2393" name="Google Shape;2393;p27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4" name="Google Shape;2394;p27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5" name="Google Shape;2395;p27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6" name="Google Shape;2396;p27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7" name="Google Shape;2397;p27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8" name="Google Shape;2398;p27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9" name="Google Shape;2399;p27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0" name="Google Shape;2400;p27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1" name="Google Shape;2401;p27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2" name="Google Shape;2402;p27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403" name="Google Shape;2403;p27"/>
          <p:cNvSpPr/>
          <p:nvPr/>
        </p:nvSpPr>
        <p:spPr>
          <a:xfrm rot="10800000">
            <a:off x="8027645" y="2174179"/>
            <a:ext cx="1994700" cy="681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04" name="Google Shape;2404;p27"/>
          <p:cNvGrpSpPr/>
          <p:nvPr/>
        </p:nvGrpSpPr>
        <p:grpSpPr>
          <a:xfrm rot="-5400000">
            <a:off x="7172708" y="384980"/>
            <a:ext cx="1823016" cy="296643"/>
            <a:chOff x="7857346" y="3902355"/>
            <a:chExt cx="1823016" cy="296643"/>
          </a:xfrm>
        </p:grpSpPr>
        <p:sp>
          <p:nvSpPr>
            <p:cNvPr id="2405" name="Google Shape;2405;p27"/>
            <p:cNvSpPr/>
            <p:nvPr/>
          </p:nvSpPr>
          <p:spPr>
            <a:xfrm>
              <a:off x="7956216" y="4048371"/>
              <a:ext cx="1724145" cy="150627"/>
            </a:xfrm>
            <a:custGeom>
              <a:avLst/>
              <a:gdLst/>
              <a:ahLst/>
              <a:cxnLst/>
              <a:rect l="l" t="t" r="r" b="b"/>
              <a:pathLst>
                <a:path w="55332" h="4834" fill="none" extrusionOk="0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6" name="Google Shape;2406;p27"/>
            <p:cNvSpPr/>
            <p:nvPr/>
          </p:nvSpPr>
          <p:spPr>
            <a:xfrm>
              <a:off x="8453686" y="390235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0" y="1488"/>
                  </a:moveTo>
                  <a:cubicBezTo>
                    <a:pt x="0" y="670"/>
                    <a:pt x="670" y="1"/>
                    <a:pt x="1488" y="1"/>
                  </a:cubicBezTo>
                  <a:cubicBezTo>
                    <a:pt x="2306" y="1"/>
                    <a:pt x="2950" y="670"/>
                    <a:pt x="2950" y="1488"/>
                  </a:cubicBezTo>
                  <a:cubicBezTo>
                    <a:pt x="2950" y="2281"/>
                    <a:pt x="2306" y="2951"/>
                    <a:pt x="1488" y="2951"/>
                  </a:cubicBezTo>
                  <a:cubicBezTo>
                    <a:pt x="670" y="2951"/>
                    <a:pt x="0" y="2281"/>
                    <a:pt x="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7" name="Google Shape;2407;p27"/>
            <p:cNvSpPr/>
            <p:nvPr/>
          </p:nvSpPr>
          <p:spPr>
            <a:xfrm>
              <a:off x="8478396" y="3927096"/>
              <a:ext cx="43281" cy="42502"/>
            </a:xfrm>
            <a:custGeom>
              <a:avLst/>
              <a:gdLst/>
              <a:ahLst/>
              <a:cxnLst/>
              <a:rect l="l" t="t" r="r" b="b"/>
              <a:pathLst>
                <a:path w="1389" h="1364" extrusionOk="0">
                  <a:moveTo>
                    <a:pt x="695" y="0"/>
                  </a:moveTo>
                  <a:cubicBezTo>
                    <a:pt x="298" y="0"/>
                    <a:pt x="1" y="298"/>
                    <a:pt x="1" y="694"/>
                  </a:cubicBezTo>
                  <a:cubicBezTo>
                    <a:pt x="1" y="1066"/>
                    <a:pt x="298" y="1363"/>
                    <a:pt x="695" y="1363"/>
                  </a:cubicBezTo>
                  <a:cubicBezTo>
                    <a:pt x="1067" y="1363"/>
                    <a:pt x="1389" y="1066"/>
                    <a:pt x="1389" y="694"/>
                  </a:cubicBezTo>
                  <a:cubicBezTo>
                    <a:pt x="1389" y="298"/>
                    <a:pt x="1067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8" name="Google Shape;2408;p27"/>
            <p:cNvSpPr/>
            <p:nvPr/>
          </p:nvSpPr>
          <p:spPr>
            <a:xfrm>
              <a:off x="7857346" y="400200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9" name="Google Shape;2409;p27"/>
            <p:cNvSpPr/>
            <p:nvPr/>
          </p:nvSpPr>
          <p:spPr>
            <a:xfrm>
              <a:off x="7882087" y="4026715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0" name="Google Shape;2410;p27"/>
            <p:cNvSpPr/>
            <p:nvPr/>
          </p:nvSpPr>
          <p:spPr>
            <a:xfrm>
              <a:off x="8545608" y="3948721"/>
              <a:ext cx="1134754" cy="175368"/>
            </a:xfrm>
            <a:custGeom>
              <a:avLst/>
              <a:gdLst/>
              <a:ahLst/>
              <a:cxnLst/>
              <a:rect l="l" t="t" r="r" b="b"/>
              <a:pathLst>
                <a:path w="36417" h="5628" fill="none" extrusionOk="0">
                  <a:moveTo>
                    <a:pt x="0" y="0"/>
                  </a:moveTo>
                  <a:lnTo>
                    <a:pt x="6049" y="0"/>
                  </a:lnTo>
                  <a:lnTo>
                    <a:pt x="8379" y="2330"/>
                  </a:lnTo>
                  <a:lnTo>
                    <a:pt x="11676" y="5627"/>
                  </a:lnTo>
                  <a:lnTo>
                    <a:pt x="36416" y="5627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11" name="Google Shape;2411;p27"/>
          <p:cNvGrpSpPr/>
          <p:nvPr/>
        </p:nvGrpSpPr>
        <p:grpSpPr>
          <a:xfrm>
            <a:off x="8267392" y="2926266"/>
            <a:ext cx="1105976" cy="133969"/>
            <a:chOff x="8183182" y="663852"/>
            <a:chExt cx="1475028" cy="178673"/>
          </a:xfrm>
        </p:grpSpPr>
        <p:grpSp>
          <p:nvGrpSpPr>
            <p:cNvPr id="2412" name="Google Shape;2412;p27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2413" name="Google Shape;2413;p27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4" name="Google Shape;2414;p27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5" name="Google Shape;2415;p27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6" name="Google Shape;2416;p27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7" name="Google Shape;2417;p27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8" name="Google Shape;2418;p27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9" name="Google Shape;2419;p27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0" name="Google Shape;2420;p27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1" name="Google Shape;2421;p27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2" name="Google Shape;2422;p27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23" name="Google Shape;2423;p27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2424" name="Google Shape;2424;p27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5" name="Google Shape;2425;p27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6" name="Google Shape;2426;p27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7" name="Google Shape;2427;p27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8" name="Google Shape;2428;p27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9" name="Google Shape;2429;p27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0" name="Google Shape;2430;p27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1" name="Google Shape;2431;p27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2" name="Google Shape;2432;p27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3" name="Google Shape;2433;p27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434" name="Google Shape;2434;p27"/>
          <p:cNvGrpSpPr/>
          <p:nvPr/>
        </p:nvGrpSpPr>
        <p:grpSpPr>
          <a:xfrm>
            <a:off x="2360001" y="376081"/>
            <a:ext cx="1252897" cy="51000"/>
            <a:chOff x="2915381" y="4104819"/>
            <a:chExt cx="1252897" cy="51000"/>
          </a:xfrm>
        </p:grpSpPr>
        <p:sp>
          <p:nvSpPr>
            <p:cNvPr id="2435" name="Google Shape;2435;p27"/>
            <p:cNvSpPr/>
            <p:nvPr/>
          </p:nvSpPr>
          <p:spPr>
            <a:xfrm>
              <a:off x="2915381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6" name="Google Shape;2436;p27"/>
            <p:cNvSpPr/>
            <p:nvPr/>
          </p:nvSpPr>
          <p:spPr>
            <a:xfrm>
              <a:off x="3007850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7" name="Google Shape;2437;p27"/>
            <p:cNvSpPr/>
            <p:nvPr/>
          </p:nvSpPr>
          <p:spPr>
            <a:xfrm>
              <a:off x="3100319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8" name="Google Shape;2438;p27"/>
            <p:cNvSpPr/>
            <p:nvPr/>
          </p:nvSpPr>
          <p:spPr>
            <a:xfrm>
              <a:off x="3192788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9" name="Google Shape;2439;p27"/>
            <p:cNvSpPr/>
            <p:nvPr/>
          </p:nvSpPr>
          <p:spPr>
            <a:xfrm>
              <a:off x="328525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0" name="Google Shape;2440;p27"/>
            <p:cNvSpPr/>
            <p:nvPr/>
          </p:nvSpPr>
          <p:spPr>
            <a:xfrm>
              <a:off x="3377726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1" name="Google Shape;2441;p27"/>
            <p:cNvSpPr/>
            <p:nvPr/>
          </p:nvSpPr>
          <p:spPr>
            <a:xfrm>
              <a:off x="3470195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2" name="Google Shape;2442;p27"/>
            <p:cNvSpPr/>
            <p:nvPr/>
          </p:nvSpPr>
          <p:spPr>
            <a:xfrm>
              <a:off x="3562664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3" name="Google Shape;2443;p27"/>
            <p:cNvSpPr/>
            <p:nvPr/>
          </p:nvSpPr>
          <p:spPr>
            <a:xfrm>
              <a:off x="3655133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4" name="Google Shape;2444;p27"/>
            <p:cNvSpPr/>
            <p:nvPr/>
          </p:nvSpPr>
          <p:spPr>
            <a:xfrm>
              <a:off x="3747602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5" name="Google Shape;2445;p27"/>
            <p:cNvSpPr/>
            <p:nvPr/>
          </p:nvSpPr>
          <p:spPr>
            <a:xfrm>
              <a:off x="38400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6" name="Google Shape;2446;p27"/>
            <p:cNvSpPr/>
            <p:nvPr/>
          </p:nvSpPr>
          <p:spPr>
            <a:xfrm>
              <a:off x="39324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7" name="Google Shape;2447;p27"/>
            <p:cNvSpPr/>
            <p:nvPr/>
          </p:nvSpPr>
          <p:spPr>
            <a:xfrm>
              <a:off x="40248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8" name="Google Shape;2448;p27"/>
            <p:cNvSpPr/>
            <p:nvPr/>
          </p:nvSpPr>
          <p:spPr>
            <a:xfrm>
              <a:off x="41172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3">
    <p:spTree>
      <p:nvGrpSpPr>
        <p:cNvPr id="1" name="Shape 2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50" name="Google Shape;2450;p28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2451" name="Google Shape;2451;p28"/>
            <p:cNvSpPr/>
            <p:nvPr/>
          </p:nvSpPr>
          <p:spPr>
            <a:xfrm>
              <a:off x="597550" y="4893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2" name="Google Shape;2452;p28"/>
            <p:cNvSpPr/>
            <p:nvPr/>
          </p:nvSpPr>
          <p:spPr>
            <a:xfrm>
              <a:off x="597550" y="4780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3" name="Google Shape;2453;p28"/>
            <p:cNvSpPr/>
            <p:nvPr/>
          </p:nvSpPr>
          <p:spPr>
            <a:xfrm>
              <a:off x="597550" y="46671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4" name="Google Shape;2454;p28"/>
            <p:cNvSpPr/>
            <p:nvPr/>
          </p:nvSpPr>
          <p:spPr>
            <a:xfrm>
              <a:off x="597550" y="4553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5" name="Google Shape;2455;p28"/>
            <p:cNvSpPr/>
            <p:nvPr/>
          </p:nvSpPr>
          <p:spPr>
            <a:xfrm>
              <a:off x="597550" y="4441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6" name="Google Shape;2456;p28"/>
            <p:cNvSpPr/>
            <p:nvPr/>
          </p:nvSpPr>
          <p:spPr>
            <a:xfrm>
              <a:off x="597550" y="4328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7" name="Google Shape;2457;p28"/>
            <p:cNvSpPr/>
            <p:nvPr/>
          </p:nvSpPr>
          <p:spPr>
            <a:xfrm>
              <a:off x="597550" y="42150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8" name="Google Shape;2458;p28"/>
            <p:cNvSpPr/>
            <p:nvPr/>
          </p:nvSpPr>
          <p:spPr>
            <a:xfrm>
              <a:off x="597550" y="4101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9" name="Google Shape;2459;p28"/>
            <p:cNvSpPr/>
            <p:nvPr/>
          </p:nvSpPr>
          <p:spPr>
            <a:xfrm>
              <a:off x="597550" y="3988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0" name="Google Shape;2460;p28"/>
            <p:cNvSpPr/>
            <p:nvPr/>
          </p:nvSpPr>
          <p:spPr>
            <a:xfrm>
              <a:off x="597550" y="3875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1" name="Google Shape;2461;p28"/>
            <p:cNvSpPr/>
            <p:nvPr/>
          </p:nvSpPr>
          <p:spPr>
            <a:xfrm>
              <a:off x="597550" y="3762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2" name="Google Shape;2462;p28"/>
            <p:cNvSpPr/>
            <p:nvPr/>
          </p:nvSpPr>
          <p:spPr>
            <a:xfrm>
              <a:off x="597550" y="36496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3" name="Google Shape;2463;p28"/>
            <p:cNvSpPr/>
            <p:nvPr/>
          </p:nvSpPr>
          <p:spPr>
            <a:xfrm>
              <a:off x="597550" y="35364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4" name="Google Shape;2464;p28"/>
            <p:cNvSpPr/>
            <p:nvPr/>
          </p:nvSpPr>
          <p:spPr>
            <a:xfrm>
              <a:off x="597550" y="34232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5" name="Google Shape;2465;p28"/>
            <p:cNvSpPr/>
            <p:nvPr/>
          </p:nvSpPr>
          <p:spPr>
            <a:xfrm>
              <a:off x="597550" y="33100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6" name="Google Shape;2466;p28"/>
            <p:cNvSpPr/>
            <p:nvPr/>
          </p:nvSpPr>
          <p:spPr>
            <a:xfrm>
              <a:off x="597550" y="31967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7" name="Google Shape;2467;p28"/>
            <p:cNvSpPr/>
            <p:nvPr/>
          </p:nvSpPr>
          <p:spPr>
            <a:xfrm>
              <a:off x="597550" y="30835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8" name="Google Shape;2468;p28"/>
            <p:cNvSpPr/>
            <p:nvPr/>
          </p:nvSpPr>
          <p:spPr>
            <a:xfrm>
              <a:off x="597550" y="29703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9" name="Google Shape;2469;p28"/>
            <p:cNvSpPr/>
            <p:nvPr/>
          </p:nvSpPr>
          <p:spPr>
            <a:xfrm>
              <a:off x="597550" y="28578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0" name="Google Shape;2470;p28"/>
            <p:cNvSpPr/>
            <p:nvPr/>
          </p:nvSpPr>
          <p:spPr>
            <a:xfrm>
              <a:off x="597550" y="27446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1" name="Google Shape;2471;p28"/>
            <p:cNvSpPr/>
            <p:nvPr/>
          </p:nvSpPr>
          <p:spPr>
            <a:xfrm>
              <a:off x="597550" y="263140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2" name="Google Shape;2472;p28"/>
            <p:cNvSpPr/>
            <p:nvPr/>
          </p:nvSpPr>
          <p:spPr>
            <a:xfrm>
              <a:off x="597550" y="251817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3" name="Google Shape;2473;p28"/>
            <p:cNvSpPr/>
            <p:nvPr/>
          </p:nvSpPr>
          <p:spPr>
            <a:xfrm>
              <a:off x="597550" y="24049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4" name="Google Shape;2474;p28"/>
            <p:cNvSpPr/>
            <p:nvPr/>
          </p:nvSpPr>
          <p:spPr>
            <a:xfrm>
              <a:off x="597550" y="22917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5" name="Google Shape;2475;p28"/>
            <p:cNvSpPr/>
            <p:nvPr/>
          </p:nvSpPr>
          <p:spPr>
            <a:xfrm>
              <a:off x="597550" y="21792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6" name="Google Shape;2476;p28"/>
            <p:cNvSpPr/>
            <p:nvPr/>
          </p:nvSpPr>
          <p:spPr>
            <a:xfrm>
              <a:off x="597550" y="20660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7" name="Google Shape;2477;p28"/>
            <p:cNvSpPr/>
            <p:nvPr/>
          </p:nvSpPr>
          <p:spPr>
            <a:xfrm>
              <a:off x="597550" y="19528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8" name="Google Shape;2478;p28"/>
            <p:cNvSpPr/>
            <p:nvPr/>
          </p:nvSpPr>
          <p:spPr>
            <a:xfrm>
              <a:off x="597550" y="1839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9" name="Google Shape;2479;p28"/>
            <p:cNvSpPr/>
            <p:nvPr/>
          </p:nvSpPr>
          <p:spPr>
            <a:xfrm>
              <a:off x="597550" y="1726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0" name="Google Shape;2480;p28"/>
            <p:cNvSpPr/>
            <p:nvPr/>
          </p:nvSpPr>
          <p:spPr>
            <a:xfrm>
              <a:off x="597550" y="16131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1" name="Google Shape;2481;p28"/>
            <p:cNvSpPr/>
            <p:nvPr/>
          </p:nvSpPr>
          <p:spPr>
            <a:xfrm>
              <a:off x="597550" y="1499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2" name="Google Shape;2482;p28"/>
            <p:cNvSpPr/>
            <p:nvPr/>
          </p:nvSpPr>
          <p:spPr>
            <a:xfrm>
              <a:off x="597550" y="1387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3" name="Google Shape;2483;p28"/>
            <p:cNvSpPr/>
            <p:nvPr/>
          </p:nvSpPr>
          <p:spPr>
            <a:xfrm>
              <a:off x="597550" y="1274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4" name="Google Shape;2484;p28"/>
            <p:cNvSpPr/>
            <p:nvPr/>
          </p:nvSpPr>
          <p:spPr>
            <a:xfrm>
              <a:off x="597550" y="11610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5" name="Google Shape;2485;p28"/>
            <p:cNvSpPr/>
            <p:nvPr/>
          </p:nvSpPr>
          <p:spPr>
            <a:xfrm>
              <a:off x="597550" y="1047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6" name="Google Shape;2486;p28"/>
            <p:cNvSpPr/>
            <p:nvPr/>
          </p:nvSpPr>
          <p:spPr>
            <a:xfrm>
              <a:off x="597550" y="934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7" name="Google Shape;2487;p28"/>
            <p:cNvSpPr/>
            <p:nvPr/>
          </p:nvSpPr>
          <p:spPr>
            <a:xfrm>
              <a:off x="597550" y="821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8" name="Google Shape;2488;p28"/>
            <p:cNvSpPr/>
            <p:nvPr/>
          </p:nvSpPr>
          <p:spPr>
            <a:xfrm>
              <a:off x="597550" y="708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89" name="Google Shape;2489;p28"/>
          <p:cNvGrpSpPr/>
          <p:nvPr/>
        </p:nvGrpSpPr>
        <p:grpSpPr>
          <a:xfrm rot="5400000">
            <a:off x="85100" y="1849625"/>
            <a:ext cx="98902" cy="553090"/>
            <a:chOff x="4898850" y="4820550"/>
            <a:chExt cx="98902" cy="553090"/>
          </a:xfrm>
        </p:grpSpPr>
        <p:sp>
          <p:nvSpPr>
            <p:cNvPr id="2490" name="Google Shape;2490;p28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1" name="Google Shape;2491;p28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2" name="Google Shape;2492;p28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3" name="Google Shape;2493;p28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4" name="Google Shape;2494;p28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95" name="Google Shape;2495;p28"/>
          <p:cNvGrpSpPr/>
          <p:nvPr/>
        </p:nvGrpSpPr>
        <p:grpSpPr>
          <a:xfrm flipH="1">
            <a:off x="-839729" y="2843530"/>
            <a:ext cx="1823016" cy="196994"/>
            <a:chOff x="7857346" y="4002005"/>
            <a:chExt cx="1823016" cy="196994"/>
          </a:xfrm>
        </p:grpSpPr>
        <p:sp>
          <p:nvSpPr>
            <p:cNvPr id="2496" name="Google Shape;2496;p28"/>
            <p:cNvSpPr/>
            <p:nvPr/>
          </p:nvSpPr>
          <p:spPr>
            <a:xfrm>
              <a:off x="7956216" y="4048371"/>
              <a:ext cx="1724145" cy="150627"/>
            </a:xfrm>
            <a:custGeom>
              <a:avLst/>
              <a:gdLst/>
              <a:ahLst/>
              <a:cxnLst/>
              <a:rect l="l" t="t" r="r" b="b"/>
              <a:pathLst>
                <a:path w="55332" h="4834" fill="none" extrusionOk="0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7" name="Google Shape;2497;p28"/>
            <p:cNvSpPr/>
            <p:nvPr/>
          </p:nvSpPr>
          <p:spPr>
            <a:xfrm>
              <a:off x="7857346" y="400200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8" name="Google Shape;2498;p28"/>
            <p:cNvSpPr/>
            <p:nvPr/>
          </p:nvSpPr>
          <p:spPr>
            <a:xfrm>
              <a:off x="7882087" y="4026715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99" name="Google Shape;2499;p28"/>
          <p:cNvSpPr/>
          <p:nvPr/>
        </p:nvSpPr>
        <p:spPr>
          <a:xfrm rot="5400000">
            <a:off x="8206149" y="3859075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0" name="Google Shape;2500;p28"/>
          <p:cNvSpPr/>
          <p:nvPr/>
        </p:nvSpPr>
        <p:spPr>
          <a:xfrm>
            <a:off x="8206162" y="-3488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01" name="Google Shape;2501;p28"/>
          <p:cNvGrpSpPr/>
          <p:nvPr/>
        </p:nvGrpSpPr>
        <p:grpSpPr>
          <a:xfrm>
            <a:off x="8267392" y="3231066"/>
            <a:ext cx="1105976" cy="133969"/>
            <a:chOff x="8183182" y="663852"/>
            <a:chExt cx="1475028" cy="178673"/>
          </a:xfrm>
        </p:grpSpPr>
        <p:grpSp>
          <p:nvGrpSpPr>
            <p:cNvPr id="2502" name="Google Shape;2502;p28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2503" name="Google Shape;2503;p28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4" name="Google Shape;2504;p28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5" name="Google Shape;2505;p28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6" name="Google Shape;2506;p28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7" name="Google Shape;2507;p28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8" name="Google Shape;2508;p28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9" name="Google Shape;2509;p28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0" name="Google Shape;2510;p28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1" name="Google Shape;2511;p28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2" name="Google Shape;2512;p28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13" name="Google Shape;2513;p28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2514" name="Google Shape;2514;p28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5" name="Google Shape;2515;p28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6" name="Google Shape;2516;p28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7" name="Google Shape;2517;p28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8" name="Google Shape;2518;p28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9" name="Google Shape;2519;p28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0" name="Google Shape;2520;p28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1" name="Google Shape;2521;p28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2" name="Google Shape;2522;p28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3" name="Google Shape;2523;p28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524" name="Google Shape;2524;p28"/>
          <p:cNvGrpSpPr/>
          <p:nvPr/>
        </p:nvGrpSpPr>
        <p:grpSpPr>
          <a:xfrm flipH="1">
            <a:off x="4834557" y="-107958"/>
            <a:ext cx="1520982" cy="302065"/>
            <a:chOff x="5642557" y="-150670"/>
            <a:chExt cx="1520982" cy="302065"/>
          </a:xfrm>
        </p:grpSpPr>
        <p:sp>
          <p:nvSpPr>
            <p:cNvPr id="2525" name="Google Shape;2525;p28"/>
            <p:cNvSpPr/>
            <p:nvPr/>
          </p:nvSpPr>
          <p:spPr>
            <a:xfrm>
              <a:off x="5736006" y="-104304"/>
              <a:ext cx="1335611" cy="209364"/>
            </a:xfrm>
            <a:custGeom>
              <a:avLst/>
              <a:gdLst/>
              <a:ahLst/>
              <a:cxnLst/>
              <a:rect l="l" t="t" r="r" b="b"/>
              <a:pathLst>
                <a:path w="42863" h="6719" fill="none" extrusionOk="0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6" name="Google Shape;2526;p28"/>
            <p:cNvSpPr/>
            <p:nvPr/>
          </p:nvSpPr>
          <p:spPr>
            <a:xfrm>
              <a:off x="7071586" y="59442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7" name="Google Shape;2527;p28"/>
            <p:cNvSpPr/>
            <p:nvPr/>
          </p:nvSpPr>
          <p:spPr>
            <a:xfrm>
              <a:off x="7095517" y="84152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8" name="Google Shape;2528;p28"/>
            <p:cNvSpPr/>
            <p:nvPr/>
          </p:nvSpPr>
          <p:spPr>
            <a:xfrm>
              <a:off x="5642557" y="-150670"/>
              <a:ext cx="91953" cy="92732"/>
            </a:xfrm>
            <a:custGeom>
              <a:avLst/>
              <a:gdLst/>
              <a:ahLst/>
              <a:cxnLst/>
              <a:rect l="l" t="t" r="r" b="b"/>
              <a:pathLst>
                <a:path w="2951" h="2976" fill="none" extrusionOk="0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9" name="Google Shape;2529;p28"/>
            <p:cNvSpPr/>
            <p:nvPr/>
          </p:nvSpPr>
          <p:spPr>
            <a:xfrm>
              <a:off x="5666488" y="-125929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30" name="Google Shape;2530;p28"/>
          <p:cNvGrpSpPr/>
          <p:nvPr/>
        </p:nvGrpSpPr>
        <p:grpSpPr>
          <a:xfrm>
            <a:off x="635870" y="-1455296"/>
            <a:ext cx="347400" cy="2297800"/>
            <a:chOff x="6420895" y="-1455296"/>
            <a:chExt cx="347400" cy="2297800"/>
          </a:xfrm>
        </p:grpSpPr>
        <p:sp>
          <p:nvSpPr>
            <p:cNvPr id="2531" name="Google Shape;2531;p28"/>
            <p:cNvSpPr/>
            <p:nvPr/>
          </p:nvSpPr>
          <p:spPr>
            <a:xfrm rot="5400000">
              <a:off x="5457595" y="-491996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2" name="Google Shape;2532;p28"/>
            <p:cNvSpPr/>
            <p:nvPr/>
          </p:nvSpPr>
          <p:spPr>
            <a:xfrm rot="5400000">
              <a:off x="5736895" y="-188896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33" name="Google Shape;2533;p28"/>
          <p:cNvSpPr/>
          <p:nvPr/>
        </p:nvSpPr>
        <p:spPr>
          <a:xfrm rot="-5400000">
            <a:off x="348812" y="4207689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34" name="Google Shape;2534;p28"/>
          <p:cNvGrpSpPr/>
          <p:nvPr/>
        </p:nvGrpSpPr>
        <p:grpSpPr>
          <a:xfrm>
            <a:off x="333809" y="4164674"/>
            <a:ext cx="302065" cy="1520982"/>
            <a:chOff x="-108754" y="2690919"/>
            <a:chExt cx="302065" cy="1520982"/>
          </a:xfrm>
        </p:grpSpPr>
        <p:sp>
          <p:nvSpPr>
            <p:cNvPr id="2535" name="Google Shape;2535;p28"/>
            <p:cNvSpPr/>
            <p:nvPr/>
          </p:nvSpPr>
          <p:spPr>
            <a:xfrm>
              <a:off x="-62388" y="2782841"/>
              <a:ext cx="209364" cy="1335580"/>
            </a:xfrm>
            <a:custGeom>
              <a:avLst/>
              <a:gdLst/>
              <a:ahLst/>
              <a:cxnLst/>
              <a:rect l="l" t="t" r="r" b="b"/>
              <a:pathLst>
                <a:path w="6719" h="42862" fill="none" extrusionOk="0">
                  <a:moveTo>
                    <a:pt x="0" y="42862"/>
                  </a:moveTo>
                  <a:lnTo>
                    <a:pt x="0" y="23799"/>
                  </a:lnTo>
                  <a:lnTo>
                    <a:pt x="6718" y="17056"/>
                  </a:lnTo>
                  <a:lnTo>
                    <a:pt x="6718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6" name="Google Shape;2536;p28"/>
            <p:cNvSpPr/>
            <p:nvPr/>
          </p:nvSpPr>
          <p:spPr>
            <a:xfrm>
              <a:off x="101358" y="2690919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1"/>
                  </a:moveTo>
                  <a:cubicBezTo>
                    <a:pt x="2281" y="1"/>
                    <a:pt x="2951" y="645"/>
                    <a:pt x="2951" y="1463"/>
                  </a:cubicBezTo>
                  <a:cubicBezTo>
                    <a:pt x="2951" y="2281"/>
                    <a:pt x="2281" y="2951"/>
                    <a:pt x="1463" y="2951"/>
                  </a:cubicBezTo>
                  <a:cubicBezTo>
                    <a:pt x="645" y="2951"/>
                    <a:pt x="1" y="2281"/>
                    <a:pt x="1" y="1463"/>
                  </a:cubicBezTo>
                  <a:cubicBezTo>
                    <a:pt x="1" y="645"/>
                    <a:pt x="645" y="1"/>
                    <a:pt x="1463" y="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7" name="Google Shape;2537;p28"/>
            <p:cNvSpPr/>
            <p:nvPr/>
          </p:nvSpPr>
          <p:spPr>
            <a:xfrm>
              <a:off x="125320" y="2714881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4" y="0"/>
                  </a:moveTo>
                  <a:cubicBezTo>
                    <a:pt x="322" y="0"/>
                    <a:pt x="0" y="322"/>
                    <a:pt x="0" y="694"/>
                  </a:cubicBezTo>
                  <a:cubicBezTo>
                    <a:pt x="0" y="1091"/>
                    <a:pt x="322" y="1388"/>
                    <a:pt x="694" y="1388"/>
                  </a:cubicBezTo>
                  <a:cubicBezTo>
                    <a:pt x="1091" y="1388"/>
                    <a:pt x="1388" y="1091"/>
                    <a:pt x="1388" y="694"/>
                  </a:cubicBezTo>
                  <a:cubicBezTo>
                    <a:pt x="1388" y="322"/>
                    <a:pt x="1091" y="0"/>
                    <a:pt x="6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8" name="Google Shape;2538;p28"/>
            <p:cNvSpPr/>
            <p:nvPr/>
          </p:nvSpPr>
          <p:spPr>
            <a:xfrm>
              <a:off x="-108754" y="4119948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88" y="0"/>
                  </a:moveTo>
                  <a:cubicBezTo>
                    <a:pt x="2306" y="0"/>
                    <a:pt x="2951" y="670"/>
                    <a:pt x="2951" y="1463"/>
                  </a:cubicBezTo>
                  <a:cubicBezTo>
                    <a:pt x="2951" y="2281"/>
                    <a:pt x="2306" y="2950"/>
                    <a:pt x="1488" y="2950"/>
                  </a:cubicBezTo>
                  <a:cubicBezTo>
                    <a:pt x="670" y="2950"/>
                    <a:pt x="1" y="2281"/>
                    <a:pt x="1" y="1463"/>
                  </a:cubicBezTo>
                  <a:cubicBezTo>
                    <a:pt x="1" y="670"/>
                    <a:pt x="670" y="0"/>
                    <a:pt x="1488" y="0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9" name="Google Shape;2539;p28"/>
            <p:cNvSpPr/>
            <p:nvPr/>
          </p:nvSpPr>
          <p:spPr>
            <a:xfrm>
              <a:off x="-84013" y="4144658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40" name="Google Shape;2540;p28"/>
          <p:cNvGrpSpPr/>
          <p:nvPr/>
        </p:nvGrpSpPr>
        <p:grpSpPr>
          <a:xfrm>
            <a:off x="8490114" y="2144503"/>
            <a:ext cx="883262" cy="242091"/>
            <a:chOff x="2300350" y="2601250"/>
            <a:chExt cx="2275275" cy="623625"/>
          </a:xfrm>
        </p:grpSpPr>
        <p:sp>
          <p:nvSpPr>
            <p:cNvPr id="2541" name="Google Shape;2541;p28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2" name="Google Shape;2542;p28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3" name="Google Shape;2543;p28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4" name="Google Shape;2544;p28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5" name="Google Shape;2545;p28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6" name="Google Shape;2546;p28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2">
    <p:spTree>
      <p:nvGrpSpPr>
        <p:cNvPr id="1" name="Shape 2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48" name="Google Shape;2548;p29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2549" name="Google Shape;2549;p29"/>
            <p:cNvSpPr/>
            <p:nvPr/>
          </p:nvSpPr>
          <p:spPr>
            <a:xfrm>
              <a:off x="597550" y="4893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0" name="Google Shape;2550;p29"/>
            <p:cNvSpPr/>
            <p:nvPr/>
          </p:nvSpPr>
          <p:spPr>
            <a:xfrm>
              <a:off x="597550" y="4780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1" name="Google Shape;2551;p29"/>
            <p:cNvSpPr/>
            <p:nvPr/>
          </p:nvSpPr>
          <p:spPr>
            <a:xfrm>
              <a:off x="597550" y="46671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2" name="Google Shape;2552;p29"/>
            <p:cNvSpPr/>
            <p:nvPr/>
          </p:nvSpPr>
          <p:spPr>
            <a:xfrm>
              <a:off x="597550" y="4553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3" name="Google Shape;2553;p29"/>
            <p:cNvSpPr/>
            <p:nvPr/>
          </p:nvSpPr>
          <p:spPr>
            <a:xfrm>
              <a:off x="597550" y="4441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4" name="Google Shape;2554;p29"/>
            <p:cNvSpPr/>
            <p:nvPr/>
          </p:nvSpPr>
          <p:spPr>
            <a:xfrm>
              <a:off x="597550" y="4328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5" name="Google Shape;2555;p29"/>
            <p:cNvSpPr/>
            <p:nvPr/>
          </p:nvSpPr>
          <p:spPr>
            <a:xfrm>
              <a:off x="597550" y="42150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6" name="Google Shape;2556;p29"/>
            <p:cNvSpPr/>
            <p:nvPr/>
          </p:nvSpPr>
          <p:spPr>
            <a:xfrm>
              <a:off x="597550" y="4101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7" name="Google Shape;2557;p29"/>
            <p:cNvSpPr/>
            <p:nvPr/>
          </p:nvSpPr>
          <p:spPr>
            <a:xfrm>
              <a:off x="597550" y="3988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8" name="Google Shape;2558;p29"/>
            <p:cNvSpPr/>
            <p:nvPr/>
          </p:nvSpPr>
          <p:spPr>
            <a:xfrm>
              <a:off x="597550" y="3875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9" name="Google Shape;2559;p29"/>
            <p:cNvSpPr/>
            <p:nvPr/>
          </p:nvSpPr>
          <p:spPr>
            <a:xfrm>
              <a:off x="597550" y="3762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0" name="Google Shape;2560;p29"/>
            <p:cNvSpPr/>
            <p:nvPr/>
          </p:nvSpPr>
          <p:spPr>
            <a:xfrm>
              <a:off x="597550" y="36496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1" name="Google Shape;2561;p29"/>
            <p:cNvSpPr/>
            <p:nvPr/>
          </p:nvSpPr>
          <p:spPr>
            <a:xfrm>
              <a:off x="597550" y="35364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2" name="Google Shape;2562;p29"/>
            <p:cNvSpPr/>
            <p:nvPr/>
          </p:nvSpPr>
          <p:spPr>
            <a:xfrm>
              <a:off x="597550" y="34232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3" name="Google Shape;2563;p29"/>
            <p:cNvSpPr/>
            <p:nvPr/>
          </p:nvSpPr>
          <p:spPr>
            <a:xfrm>
              <a:off x="597550" y="33100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4" name="Google Shape;2564;p29"/>
            <p:cNvSpPr/>
            <p:nvPr/>
          </p:nvSpPr>
          <p:spPr>
            <a:xfrm>
              <a:off x="597550" y="31967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5" name="Google Shape;2565;p29"/>
            <p:cNvSpPr/>
            <p:nvPr/>
          </p:nvSpPr>
          <p:spPr>
            <a:xfrm>
              <a:off x="597550" y="30835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6" name="Google Shape;2566;p29"/>
            <p:cNvSpPr/>
            <p:nvPr/>
          </p:nvSpPr>
          <p:spPr>
            <a:xfrm>
              <a:off x="597550" y="29703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7" name="Google Shape;2567;p29"/>
            <p:cNvSpPr/>
            <p:nvPr/>
          </p:nvSpPr>
          <p:spPr>
            <a:xfrm>
              <a:off x="597550" y="28578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8" name="Google Shape;2568;p29"/>
            <p:cNvSpPr/>
            <p:nvPr/>
          </p:nvSpPr>
          <p:spPr>
            <a:xfrm>
              <a:off x="597550" y="27446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9" name="Google Shape;2569;p29"/>
            <p:cNvSpPr/>
            <p:nvPr/>
          </p:nvSpPr>
          <p:spPr>
            <a:xfrm>
              <a:off x="597550" y="263140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0" name="Google Shape;2570;p29"/>
            <p:cNvSpPr/>
            <p:nvPr/>
          </p:nvSpPr>
          <p:spPr>
            <a:xfrm>
              <a:off x="597550" y="251817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1" name="Google Shape;2571;p29"/>
            <p:cNvSpPr/>
            <p:nvPr/>
          </p:nvSpPr>
          <p:spPr>
            <a:xfrm>
              <a:off x="597550" y="24049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Google Shape;2572;p29"/>
            <p:cNvSpPr/>
            <p:nvPr/>
          </p:nvSpPr>
          <p:spPr>
            <a:xfrm>
              <a:off x="597550" y="22917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2573;p29"/>
            <p:cNvSpPr/>
            <p:nvPr/>
          </p:nvSpPr>
          <p:spPr>
            <a:xfrm>
              <a:off x="597550" y="21792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4" name="Google Shape;2574;p29"/>
            <p:cNvSpPr/>
            <p:nvPr/>
          </p:nvSpPr>
          <p:spPr>
            <a:xfrm>
              <a:off x="597550" y="20660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5" name="Google Shape;2575;p29"/>
            <p:cNvSpPr/>
            <p:nvPr/>
          </p:nvSpPr>
          <p:spPr>
            <a:xfrm>
              <a:off x="597550" y="19528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6" name="Google Shape;2576;p29"/>
            <p:cNvSpPr/>
            <p:nvPr/>
          </p:nvSpPr>
          <p:spPr>
            <a:xfrm>
              <a:off x="597550" y="1839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7" name="Google Shape;2577;p29"/>
            <p:cNvSpPr/>
            <p:nvPr/>
          </p:nvSpPr>
          <p:spPr>
            <a:xfrm>
              <a:off x="597550" y="1726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8" name="Google Shape;2578;p29"/>
            <p:cNvSpPr/>
            <p:nvPr/>
          </p:nvSpPr>
          <p:spPr>
            <a:xfrm>
              <a:off x="597550" y="16131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9" name="Google Shape;2579;p29"/>
            <p:cNvSpPr/>
            <p:nvPr/>
          </p:nvSpPr>
          <p:spPr>
            <a:xfrm>
              <a:off x="597550" y="1499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0" name="Google Shape;2580;p29"/>
            <p:cNvSpPr/>
            <p:nvPr/>
          </p:nvSpPr>
          <p:spPr>
            <a:xfrm>
              <a:off x="597550" y="1387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1" name="Google Shape;2581;p29"/>
            <p:cNvSpPr/>
            <p:nvPr/>
          </p:nvSpPr>
          <p:spPr>
            <a:xfrm>
              <a:off x="597550" y="1274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2" name="Google Shape;2582;p29"/>
            <p:cNvSpPr/>
            <p:nvPr/>
          </p:nvSpPr>
          <p:spPr>
            <a:xfrm>
              <a:off x="597550" y="11610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3" name="Google Shape;2583;p29"/>
            <p:cNvSpPr/>
            <p:nvPr/>
          </p:nvSpPr>
          <p:spPr>
            <a:xfrm>
              <a:off x="597550" y="1047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4" name="Google Shape;2584;p29"/>
            <p:cNvSpPr/>
            <p:nvPr/>
          </p:nvSpPr>
          <p:spPr>
            <a:xfrm>
              <a:off x="597550" y="934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5" name="Google Shape;2585;p29"/>
            <p:cNvSpPr/>
            <p:nvPr/>
          </p:nvSpPr>
          <p:spPr>
            <a:xfrm>
              <a:off x="597550" y="821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6" name="Google Shape;2586;p29"/>
            <p:cNvSpPr/>
            <p:nvPr/>
          </p:nvSpPr>
          <p:spPr>
            <a:xfrm>
              <a:off x="597550" y="708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87" name="Google Shape;2587;p29"/>
          <p:cNvGrpSpPr/>
          <p:nvPr/>
        </p:nvGrpSpPr>
        <p:grpSpPr>
          <a:xfrm rot="5400000">
            <a:off x="85100" y="782825"/>
            <a:ext cx="98902" cy="553090"/>
            <a:chOff x="4898850" y="4820550"/>
            <a:chExt cx="98902" cy="553090"/>
          </a:xfrm>
        </p:grpSpPr>
        <p:sp>
          <p:nvSpPr>
            <p:cNvPr id="2588" name="Google Shape;2588;p29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9" name="Google Shape;2589;p29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0" name="Google Shape;2590;p29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1" name="Google Shape;2591;p29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2" name="Google Shape;2592;p29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93" name="Google Shape;2593;p29"/>
          <p:cNvGrpSpPr/>
          <p:nvPr/>
        </p:nvGrpSpPr>
        <p:grpSpPr>
          <a:xfrm>
            <a:off x="-1414555" y="1991929"/>
            <a:ext cx="2297800" cy="347400"/>
            <a:chOff x="-1414555" y="3058729"/>
            <a:chExt cx="2297800" cy="347400"/>
          </a:xfrm>
        </p:grpSpPr>
        <p:sp>
          <p:nvSpPr>
            <p:cNvPr id="2594" name="Google Shape;2594;p29"/>
            <p:cNvSpPr/>
            <p:nvPr/>
          </p:nvSpPr>
          <p:spPr>
            <a:xfrm>
              <a:off x="-1414555" y="3338029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" name="Google Shape;2595;p29"/>
            <p:cNvSpPr/>
            <p:nvPr/>
          </p:nvSpPr>
          <p:spPr>
            <a:xfrm>
              <a:off x="-1111455" y="3058729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96" name="Google Shape;2596;p29"/>
          <p:cNvGrpSpPr/>
          <p:nvPr/>
        </p:nvGrpSpPr>
        <p:grpSpPr>
          <a:xfrm flipH="1">
            <a:off x="-799254" y="3300805"/>
            <a:ext cx="1823016" cy="196994"/>
            <a:chOff x="7857346" y="4002005"/>
            <a:chExt cx="1823016" cy="196994"/>
          </a:xfrm>
        </p:grpSpPr>
        <p:sp>
          <p:nvSpPr>
            <p:cNvPr id="2597" name="Google Shape;2597;p29"/>
            <p:cNvSpPr/>
            <p:nvPr/>
          </p:nvSpPr>
          <p:spPr>
            <a:xfrm>
              <a:off x="7956216" y="4048371"/>
              <a:ext cx="1724145" cy="150627"/>
            </a:xfrm>
            <a:custGeom>
              <a:avLst/>
              <a:gdLst/>
              <a:ahLst/>
              <a:cxnLst/>
              <a:rect l="l" t="t" r="r" b="b"/>
              <a:pathLst>
                <a:path w="55332" h="4834" fill="none" extrusionOk="0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8" name="Google Shape;2598;p29"/>
            <p:cNvSpPr/>
            <p:nvPr/>
          </p:nvSpPr>
          <p:spPr>
            <a:xfrm>
              <a:off x="7857346" y="400200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9" name="Google Shape;2599;p29"/>
            <p:cNvSpPr/>
            <p:nvPr/>
          </p:nvSpPr>
          <p:spPr>
            <a:xfrm>
              <a:off x="7882087" y="4026715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00" name="Google Shape;2600;p29"/>
          <p:cNvSpPr/>
          <p:nvPr/>
        </p:nvSpPr>
        <p:spPr>
          <a:xfrm rot="5400000">
            <a:off x="8204801" y="-349430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1" name="Google Shape;2601;p29"/>
          <p:cNvSpPr/>
          <p:nvPr/>
        </p:nvSpPr>
        <p:spPr>
          <a:xfrm rot="10800000">
            <a:off x="7736612" y="4392838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02" name="Google Shape;2602;p29"/>
          <p:cNvGrpSpPr/>
          <p:nvPr/>
        </p:nvGrpSpPr>
        <p:grpSpPr>
          <a:xfrm rot="5400000">
            <a:off x="8288664" y="2674962"/>
            <a:ext cx="883262" cy="242091"/>
            <a:chOff x="2300350" y="2601250"/>
            <a:chExt cx="2275275" cy="623625"/>
          </a:xfrm>
        </p:grpSpPr>
        <p:sp>
          <p:nvSpPr>
            <p:cNvPr id="2603" name="Google Shape;2603;p29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4" name="Google Shape;2604;p29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5" name="Google Shape;2605;p29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6" name="Google Shape;2606;p29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7" name="Google Shape;2607;p29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8" name="Google Shape;2608;p29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09" name="Google Shape;2609;p29"/>
          <p:cNvGrpSpPr/>
          <p:nvPr/>
        </p:nvGrpSpPr>
        <p:grpSpPr>
          <a:xfrm>
            <a:off x="8533046" y="-288388"/>
            <a:ext cx="302065" cy="1520982"/>
            <a:chOff x="-108754" y="2690919"/>
            <a:chExt cx="302065" cy="1520982"/>
          </a:xfrm>
        </p:grpSpPr>
        <p:sp>
          <p:nvSpPr>
            <p:cNvPr id="2610" name="Google Shape;2610;p29"/>
            <p:cNvSpPr/>
            <p:nvPr/>
          </p:nvSpPr>
          <p:spPr>
            <a:xfrm>
              <a:off x="-62388" y="2782841"/>
              <a:ext cx="209364" cy="1335580"/>
            </a:xfrm>
            <a:custGeom>
              <a:avLst/>
              <a:gdLst/>
              <a:ahLst/>
              <a:cxnLst/>
              <a:rect l="l" t="t" r="r" b="b"/>
              <a:pathLst>
                <a:path w="6719" h="42862" fill="none" extrusionOk="0">
                  <a:moveTo>
                    <a:pt x="0" y="42862"/>
                  </a:moveTo>
                  <a:lnTo>
                    <a:pt x="0" y="23799"/>
                  </a:lnTo>
                  <a:lnTo>
                    <a:pt x="6718" y="17056"/>
                  </a:lnTo>
                  <a:lnTo>
                    <a:pt x="6718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1" name="Google Shape;2611;p29"/>
            <p:cNvSpPr/>
            <p:nvPr/>
          </p:nvSpPr>
          <p:spPr>
            <a:xfrm>
              <a:off x="101358" y="2690919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1"/>
                  </a:moveTo>
                  <a:cubicBezTo>
                    <a:pt x="2281" y="1"/>
                    <a:pt x="2951" y="645"/>
                    <a:pt x="2951" y="1463"/>
                  </a:cubicBezTo>
                  <a:cubicBezTo>
                    <a:pt x="2951" y="2281"/>
                    <a:pt x="2281" y="2951"/>
                    <a:pt x="1463" y="2951"/>
                  </a:cubicBezTo>
                  <a:cubicBezTo>
                    <a:pt x="645" y="2951"/>
                    <a:pt x="1" y="2281"/>
                    <a:pt x="1" y="1463"/>
                  </a:cubicBezTo>
                  <a:cubicBezTo>
                    <a:pt x="1" y="645"/>
                    <a:pt x="645" y="1"/>
                    <a:pt x="1463" y="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2" name="Google Shape;2612;p29"/>
            <p:cNvSpPr/>
            <p:nvPr/>
          </p:nvSpPr>
          <p:spPr>
            <a:xfrm>
              <a:off x="125320" y="2714881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4" y="0"/>
                  </a:moveTo>
                  <a:cubicBezTo>
                    <a:pt x="322" y="0"/>
                    <a:pt x="0" y="322"/>
                    <a:pt x="0" y="694"/>
                  </a:cubicBezTo>
                  <a:cubicBezTo>
                    <a:pt x="0" y="1091"/>
                    <a:pt x="322" y="1388"/>
                    <a:pt x="694" y="1388"/>
                  </a:cubicBezTo>
                  <a:cubicBezTo>
                    <a:pt x="1091" y="1388"/>
                    <a:pt x="1388" y="1091"/>
                    <a:pt x="1388" y="694"/>
                  </a:cubicBezTo>
                  <a:cubicBezTo>
                    <a:pt x="1388" y="322"/>
                    <a:pt x="1091" y="0"/>
                    <a:pt x="6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3" name="Google Shape;2613;p29"/>
            <p:cNvSpPr/>
            <p:nvPr/>
          </p:nvSpPr>
          <p:spPr>
            <a:xfrm>
              <a:off x="-108754" y="4119948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88" y="0"/>
                  </a:moveTo>
                  <a:cubicBezTo>
                    <a:pt x="2306" y="0"/>
                    <a:pt x="2951" y="670"/>
                    <a:pt x="2951" y="1463"/>
                  </a:cubicBezTo>
                  <a:cubicBezTo>
                    <a:pt x="2951" y="2281"/>
                    <a:pt x="2306" y="2950"/>
                    <a:pt x="1488" y="2950"/>
                  </a:cubicBezTo>
                  <a:cubicBezTo>
                    <a:pt x="670" y="2950"/>
                    <a:pt x="1" y="2281"/>
                    <a:pt x="1" y="1463"/>
                  </a:cubicBezTo>
                  <a:cubicBezTo>
                    <a:pt x="1" y="670"/>
                    <a:pt x="670" y="0"/>
                    <a:pt x="1488" y="0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4" name="Google Shape;2614;p29"/>
            <p:cNvSpPr/>
            <p:nvPr/>
          </p:nvSpPr>
          <p:spPr>
            <a:xfrm>
              <a:off x="-84013" y="4144658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15" name="Google Shape;2615;p29"/>
          <p:cNvGrpSpPr/>
          <p:nvPr/>
        </p:nvGrpSpPr>
        <p:grpSpPr>
          <a:xfrm>
            <a:off x="1176957" y="-107958"/>
            <a:ext cx="1520982" cy="302065"/>
            <a:chOff x="5642557" y="-150670"/>
            <a:chExt cx="1520982" cy="302065"/>
          </a:xfrm>
        </p:grpSpPr>
        <p:sp>
          <p:nvSpPr>
            <p:cNvPr id="2616" name="Google Shape;2616;p29"/>
            <p:cNvSpPr/>
            <p:nvPr/>
          </p:nvSpPr>
          <p:spPr>
            <a:xfrm>
              <a:off x="5736006" y="-104304"/>
              <a:ext cx="1335611" cy="209364"/>
            </a:xfrm>
            <a:custGeom>
              <a:avLst/>
              <a:gdLst/>
              <a:ahLst/>
              <a:cxnLst/>
              <a:rect l="l" t="t" r="r" b="b"/>
              <a:pathLst>
                <a:path w="42863" h="6719" fill="none" extrusionOk="0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7" name="Google Shape;2617;p29"/>
            <p:cNvSpPr/>
            <p:nvPr/>
          </p:nvSpPr>
          <p:spPr>
            <a:xfrm>
              <a:off x="7071586" y="59442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8" name="Google Shape;2618;p29"/>
            <p:cNvSpPr/>
            <p:nvPr/>
          </p:nvSpPr>
          <p:spPr>
            <a:xfrm>
              <a:off x="7095517" y="84152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9" name="Google Shape;2619;p29"/>
            <p:cNvSpPr/>
            <p:nvPr/>
          </p:nvSpPr>
          <p:spPr>
            <a:xfrm>
              <a:off x="5642557" y="-150670"/>
              <a:ext cx="91953" cy="92732"/>
            </a:xfrm>
            <a:custGeom>
              <a:avLst/>
              <a:gdLst/>
              <a:ahLst/>
              <a:cxnLst/>
              <a:rect l="l" t="t" r="r" b="b"/>
              <a:pathLst>
                <a:path w="2951" h="2976" fill="none" extrusionOk="0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0" name="Google Shape;2620;p29"/>
            <p:cNvSpPr/>
            <p:nvPr/>
          </p:nvSpPr>
          <p:spPr>
            <a:xfrm>
              <a:off x="5666488" y="-125929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21" name="Google Shape;2621;p29"/>
          <p:cNvGrpSpPr/>
          <p:nvPr/>
        </p:nvGrpSpPr>
        <p:grpSpPr>
          <a:xfrm>
            <a:off x="6420895" y="-1455296"/>
            <a:ext cx="347400" cy="2297800"/>
            <a:chOff x="6420895" y="-1455296"/>
            <a:chExt cx="347400" cy="2297800"/>
          </a:xfrm>
        </p:grpSpPr>
        <p:sp>
          <p:nvSpPr>
            <p:cNvPr id="2622" name="Google Shape;2622;p29"/>
            <p:cNvSpPr/>
            <p:nvPr/>
          </p:nvSpPr>
          <p:spPr>
            <a:xfrm rot="5400000">
              <a:off x="5457595" y="-491996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3" name="Google Shape;2623;p29"/>
            <p:cNvSpPr/>
            <p:nvPr/>
          </p:nvSpPr>
          <p:spPr>
            <a:xfrm rot="5400000">
              <a:off x="5736895" y="-188896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24" name="Google Shape;2624;p29"/>
          <p:cNvGrpSpPr/>
          <p:nvPr/>
        </p:nvGrpSpPr>
        <p:grpSpPr>
          <a:xfrm>
            <a:off x="-222733" y="4310689"/>
            <a:ext cx="1507157" cy="586800"/>
            <a:chOff x="-222733" y="4310689"/>
            <a:chExt cx="1507157" cy="586800"/>
          </a:xfrm>
        </p:grpSpPr>
        <p:sp>
          <p:nvSpPr>
            <p:cNvPr id="2625" name="Google Shape;2625;p29"/>
            <p:cNvSpPr/>
            <p:nvPr/>
          </p:nvSpPr>
          <p:spPr>
            <a:xfrm rot="-5400000">
              <a:off x="348812" y="3961876"/>
              <a:ext cx="586800" cy="1284425"/>
            </a:xfrm>
            <a:prstGeom prst="flowChartOffpageConnector">
              <a:avLst/>
            </a:prstGeom>
            <a:gradFill>
              <a:gsLst>
                <a:gs pos="0">
                  <a:schemeClr val="accent4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626" name="Google Shape;2626;p29"/>
            <p:cNvGrpSpPr/>
            <p:nvPr/>
          </p:nvGrpSpPr>
          <p:grpSpPr>
            <a:xfrm>
              <a:off x="-222733" y="4537116"/>
              <a:ext cx="1105976" cy="133969"/>
              <a:chOff x="8183182" y="663852"/>
              <a:chExt cx="1475028" cy="178673"/>
            </a:xfrm>
          </p:grpSpPr>
          <p:grpSp>
            <p:nvGrpSpPr>
              <p:cNvPr id="2627" name="Google Shape;2627;p29"/>
              <p:cNvGrpSpPr/>
              <p:nvPr/>
            </p:nvGrpSpPr>
            <p:grpSpPr>
              <a:xfrm>
                <a:off x="8183182" y="774425"/>
                <a:ext cx="1178025" cy="68100"/>
                <a:chOff x="2024450" y="204150"/>
                <a:chExt cx="1178025" cy="68100"/>
              </a:xfrm>
            </p:grpSpPr>
            <p:sp>
              <p:nvSpPr>
                <p:cNvPr id="2628" name="Google Shape;2628;p29"/>
                <p:cNvSpPr/>
                <p:nvPr/>
              </p:nvSpPr>
              <p:spPr>
                <a:xfrm>
                  <a:off x="20244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29" name="Google Shape;2629;p29"/>
                <p:cNvSpPr/>
                <p:nvPr/>
              </p:nvSpPr>
              <p:spPr>
                <a:xfrm>
                  <a:off x="21477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30" name="Google Shape;2630;p29"/>
                <p:cNvSpPr/>
                <p:nvPr/>
              </p:nvSpPr>
              <p:spPr>
                <a:xfrm>
                  <a:off x="227110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31" name="Google Shape;2631;p29"/>
                <p:cNvSpPr/>
                <p:nvPr/>
              </p:nvSpPr>
              <p:spPr>
                <a:xfrm>
                  <a:off x="239442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32" name="Google Shape;2632;p29"/>
                <p:cNvSpPr/>
                <p:nvPr/>
              </p:nvSpPr>
              <p:spPr>
                <a:xfrm>
                  <a:off x="25177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33" name="Google Shape;2633;p29"/>
                <p:cNvSpPr/>
                <p:nvPr/>
              </p:nvSpPr>
              <p:spPr>
                <a:xfrm>
                  <a:off x="26410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34" name="Google Shape;2634;p29"/>
                <p:cNvSpPr/>
                <p:nvPr/>
              </p:nvSpPr>
              <p:spPr>
                <a:xfrm>
                  <a:off x="276440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35" name="Google Shape;2635;p29"/>
                <p:cNvSpPr/>
                <p:nvPr/>
              </p:nvSpPr>
              <p:spPr>
                <a:xfrm>
                  <a:off x="288772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36" name="Google Shape;2636;p29"/>
                <p:cNvSpPr/>
                <p:nvPr/>
              </p:nvSpPr>
              <p:spPr>
                <a:xfrm>
                  <a:off x="30110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37" name="Google Shape;2637;p29"/>
                <p:cNvSpPr/>
                <p:nvPr/>
              </p:nvSpPr>
              <p:spPr>
                <a:xfrm>
                  <a:off x="31343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638" name="Google Shape;2638;p29"/>
              <p:cNvGrpSpPr/>
              <p:nvPr/>
            </p:nvGrpSpPr>
            <p:grpSpPr>
              <a:xfrm>
                <a:off x="8480185" y="663852"/>
                <a:ext cx="1178025" cy="68100"/>
                <a:chOff x="2024450" y="204150"/>
                <a:chExt cx="1178025" cy="68100"/>
              </a:xfrm>
            </p:grpSpPr>
            <p:sp>
              <p:nvSpPr>
                <p:cNvPr id="2639" name="Google Shape;2639;p29"/>
                <p:cNvSpPr/>
                <p:nvPr/>
              </p:nvSpPr>
              <p:spPr>
                <a:xfrm>
                  <a:off x="20244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40" name="Google Shape;2640;p29"/>
                <p:cNvSpPr/>
                <p:nvPr/>
              </p:nvSpPr>
              <p:spPr>
                <a:xfrm>
                  <a:off x="21477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41" name="Google Shape;2641;p29"/>
                <p:cNvSpPr/>
                <p:nvPr/>
              </p:nvSpPr>
              <p:spPr>
                <a:xfrm>
                  <a:off x="227110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42" name="Google Shape;2642;p29"/>
                <p:cNvSpPr/>
                <p:nvPr/>
              </p:nvSpPr>
              <p:spPr>
                <a:xfrm>
                  <a:off x="239442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43" name="Google Shape;2643;p29"/>
                <p:cNvSpPr/>
                <p:nvPr/>
              </p:nvSpPr>
              <p:spPr>
                <a:xfrm>
                  <a:off x="25177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44" name="Google Shape;2644;p29"/>
                <p:cNvSpPr/>
                <p:nvPr/>
              </p:nvSpPr>
              <p:spPr>
                <a:xfrm>
                  <a:off x="26410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45" name="Google Shape;2645;p29"/>
                <p:cNvSpPr/>
                <p:nvPr/>
              </p:nvSpPr>
              <p:spPr>
                <a:xfrm>
                  <a:off x="276440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46" name="Google Shape;2646;p29"/>
                <p:cNvSpPr/>
                <p:nvPr/>
              </p:nvSpPr>
              <p:spPr>
                <a:xfrm>
                  <a:off x="288772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47" name="Google Shape;2647;p29"/>
                <p:cNvSpPr/>
                <p:nvPr/>
              </p:nvSpPr>
              <p:spPr>
                <a:xfrm>
                  <a:off x="30110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48" name="Google Shape;2648;p29"/>
                <p:cNvSpPr/>
                <p:nvPr/>
              </p:nvSpPr>
              <p:spPr>
                <a:xfrm>
                  <a:off x="31343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265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CUSTOM">
    <p:spTree>
      <p:nvGrpSpPr>
        <p:cNvPr id="1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2"/>
          <p:cNvSpPr txBox="1">
            <a:spLocks noGrp="1"/>
          </p:cNvSpPr>
          <p:nvPr>
            <p:ph type="title"/>
          </p:nvPr>
        </p:nvSpPr>
        <p:spPr>
          <a:xfrm>
            <a:off x="1048350" y="323850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9" name="Google Shape;309;p5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310" name="Google Shape;310;p5"/>
            <p:cNvSpPr/>
            <p:nvPr/>
          </p:nvSpPr>
          <p:spPr>
            <a:xfrm>
              <a:off x="597550" y="4893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5"/>
            <p:cNvSpPr/>
            <p:nvPr/>
          </p:nvSpPr>
          <p:spPr>
            <a:xfrm>
              <a:off x="597550" y="4780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5"/>
            <p:cNvSpPr/>
            <p:nvPr/>
          </p:nvSpPr>
          <p:spPr>
            <a:xfrm>
              <a:off x="597550" y="46671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5"/>
            <p:cNvSpPr/>
            <p:nvPr/>
          </p:nvSpPr>
          <p:spPr>
            <a:xfrm>
              <a:off x="597550" y="4553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5"/>
            <p:cNvSpPr/>
            <p:nvPr/>
          </p:nvSpPr>
          <p:spPr>
            <a:xfrm>
              <a:off x="597550" y="4441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5"/>
            <p:cNvSpPr/>
            <p:nvPr/>
          </p:nvSpPr>
          <p:spPr>
            <a:xfrm>
              <a:off x="597550" y="4328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5"/>
            <p:cNvSpPr/>
            <p:nvPr/>
          </p:nvSpPr>
          <p:spPr>
            <a:xfrm>
              <a:off x="597550" y="42150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5"/>
            <p:cNvSpPr/>
            <p:nvPr/>
          </p:nvSpPr>
          <p:spPr>
            <a:xfrm>
              <a:off x="597550" y="4101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5"/>
            <p:cNvSpPr/>
            <p:nvPr/>
          </p:nvSpPr>
          <p:spPr>
            <a:xfrm>
              <a:off x="597550" y="3988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5"/>
            <p:cNvSpPr/>
            <p:nvPr/>
          </p:nvSpPr>
          <p:spPr>
            <a:xfrm>
              <a:off x="597550" y="3875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5"/>
            <p:cNvSpPr/>
            <p:nvPr/>
          </p:nvSpPr>
          <p:spPr>
            <a:xfrm>
              <a:off x="597550" y="3762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5"/>
            <p:cNvSpPr/>
            <p:nvPr/>
          </p:nvSpPr>
          <p:spPr>
            <a:xfrm>
              <a:off x="597550" y="36496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5"/>
            <p:cNvSpPr/>
            <p:nvPr/>
          </p:nvSpPr>
          <p:spPr>
            <a:xfrm>
              <a:off x="597550" y="35364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5"/>
            <p:cNvSpPr/>
            <p:nvPr/>
          </p:nvSpPr>
          <p:spPr>
            <a:xfrm>
              <a:off x="597550" y="34232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5"/>
            <p:cNvSpPr/>
            <p:nvPr/>
          </p:nvSpPr>
          <p:spPr>
            <a:xfrm>
              <a:off x="597550" y="33100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5"/>
            <p:cNvSpPr/>
            <p:nvPr/>
          </p:nvSpPr>
          <p:spPr>
            <a:xfrm>
              <a:off x="597550" y="31967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5"/>
            <p:cNvSpPr/>
            <p:nvPr/>
          </p:nvSpPr>
          <p:spPr>
            <a:xfrm>
              <a:off x="597550" y="30835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5"/>
            <p:cNvSpPr/>
            <p:nvPr/>
          </p:nvSpPr>
          <p:spPr>
            <a:xfrm>
              <a:off x="597550" y="29703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5"/>
            <p:cNvSpPr/>
            <p:nvPr/>
          </p:nvSpPr>
          <p:spPr>
            <a:xfrm>
              <a:off x="597550" y="28578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5"/>
            <p:cNvSpPr/>
            <p:nvPr/>
          </p:nvSpPr>
          <p:spPr>
            <a:xfrm>
              <a:off x="597550" y="27446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5"/>
            <p:cNvSpPr/>
            <p:nvPr/>
          </p:nvSpPr>
          <p:spPr>
            <a:xfrm>
              <a:off x="597550" y="263140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5"/>
            <p:cNvSpPr/>
            <p:nvPr/>
          </p:nvSpPr>
          <p:spPr>
            <a:xfrm>
              <a:off x="597550" y="251817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5"/>
            <p:cNvSpPr/>
            <p:nvPr/>
          </p:nvSpPr>
          <p:spPr>
            <a:xfrm>
              <a:off x="597550" y="24049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5"/>
            <p:cNvSpPr/>
            <p:nvPr/>
          </p:nvSpPr>
          <p:spPr>
            <a:xfrm>
              <a:off x="597550" y="22917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5"/>
            <p:cNvSpPr/>
            <p:nvPr/>
          </p:nvSpPr>
          <p:spPr>
            <a:xfrm>
              <a:off x="597550" y="21792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5"/>
            <p:cNvSpPr/>
            <p:nvPr/>
          </p:nvSpPr>
          <p:spPr>
            <a:xfrm>
              <a:off x="597550" y="20660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5"/>
            <p:cNvSpPr/>
            <p:nvPr/>
          </p:nvSpPr>
          <p:spPr>
            <a:xfrm>
              <a:off x="597550" y="19528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5"/>
            <p:cNvSpPr/>
            <p:nvPr/>
          </p:nvSpPr>
          <p:spPr>
            <a:xfrm>
              <a:off x="597550" y="1839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5"/>
            <p:cNvSpPr/>
            <p:nvPr/>
          </p:nvSpPr>
          <p:spPr>
            <a:xfrm>
              <a:off x="597550" y="1726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5"/>
            <p:cNvSpPr/>
            <p:nvPr/>
          </p:nvSpPr>
          <p:spPr>
            <a:xfrm>
              <a:off x="597550" y="16131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5"/>
            <p:cNvSpPr/>
            <p:nvPr/>
          </p:nvSpPr>
          <p:spPr>
            <a:xfrm>
              <a:off x="597550" y="1499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5"/>
            <p:cNvSpPr/>
            <p:nvPr/>
          </p:nvSpPr>
          <p:spPr>
            <a:xfrm>
              <a:off x="597550" y="1387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5"/>
            <p:cNvSpPr/>
            <p:nvPr/>
          </p:nvSpPr>
          <p:spPr>
            <a:xfrm>
              <a:off x="597550" y="1274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5"/>
            <p:cNvSpPr/>
            <p:nvPr/>
          </p:nvSpPr>
          <p:spPr>
            <a:xfrm>
              <a:off x="597550" y="11610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5"/>
            <p:cNvSpPr/>
            <p:nvPr/>
          </p:nvSpPr>
          <p:spPr>
            <a:xfrm>
              <a:off x="597550" y="1047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5"/>
            <p:cNvSpPr/>
            <p:nvPr/>
          </p:nvSpPr>
          <p:spPr>
            <a:xfrm>
              <a:off x="597550" y="934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5"/>
            <p:cNvSpPr/>
            <p:nvPr/>
          </p:nvSpPr>
          <p:spPr>
            <a:xfrm>
              <a:off x="597550" y="821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5"/>
            <p:cNvSpPr/>
            <p:nvPr/>
          </p:nvSpPr>
          <p:spPr>
            <a:xfrm>
              <a:off x="597550" y="708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8" name="Google Shape;348;p5"/>
          <p:cNvSpPr txBox="1">
            <a:spLocks noGrp="1"/>
          </p:cNvSpPr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49" name="Google Shape;349;p5"/>
          <p:cNvSpPr txBox="1">
            <a:spLocks noGrp="1"/>
          </p:cNvSpPr>
          <p:nvPr>
            <p:ph type="title" idx="2"/>
          </p:nvPr>
        </p:nvSpPr>
        <p:spPr>
          <a:xfrm>
            <a:off x="1540500" y="2903250"/>
            <a:ext cx="2622000" cy="27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50" name="Google Shape;350;p5"/>
          <p:cNvSpPr txBox="1">
            <a:spLocks noGrp="1"/>
          </p:cNvSpPr>
          <p:nvPr>
            <p:ph type="subTitle" idx="1"/>
          </p:nvPr>
        </p:nvSpPr>
        <p:spPr>
          <a:xfrm>
            <a:off x="1540500" y="3299259"/>
            <a:ext cx="2622000" cy="96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1" name="Google Shape;351;p5"/>
          <p:cNvSpPr txBox="1">
            <a:spLocks noGrp="1"/>
          </p:cNvSpPr>
          <p:nvPr>
            <p:ph type="title" idx="3"/>
          </p:nvPr>
        </p:nvSpPr>
        <p:spPr>
          <a:xfrm>
            <a:off x="4987075" y="2903250"/>
            <a:ext cx="2622000" cy="27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52" name="Google Shape;352;p5"/>
          <p:cNvSpPr txBox="1">
            <a:spLocks noGrp="1"/>
          </p:cNvSpPr>
          <p:nvPr>
            <p:ph type="subTitle" idx="4"/>
          </p:nvPr>
        </p:nvSpPr>
        <p:spPr>
          <a:xfrm>
            <a:off x="4987075" y="3299258"/>
            <a:ext cx="2622000" cy="96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353" name="Google Shape;353;p5"/>
          <p:cNvGrpSpPr/>
          <p:nvPr/>
        </p:nvGrpSpPr>
        <p:grpSpPr>
          <a:xfrm>
            <a:off x="1062892" y="4807516"/>
            <a:ext cx="1548000" cy="68100"/>
            <a:chOff x="3980838" y="4076181"/>
            <a:chExt cx="1548000" cy="68100"/>
          </a:xfrm>
        </p:grpSpPr>
        <p:sp>
          <p:nvSpPr>
            <p:cNvPr id="354" name="Google Shape;354;p5"/>
            <p:cNvSpPr/>
            <p:nvPr/>
          </p:nvSpPr>
          <p:spPr>
            <a:xfrm>
              <a:off x="3980838" y="4076181"/>
              <a:ext cx="68100" cy="68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5"/>
            <p:cNvSpPr/>
            <p:nvPr/>
          </p:nvSpPr>
          <p:spPr>
            <a:xfrm>
              <a:off x="4104163" y="4076181"/>
              <a:ext cx="68100" cy="68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5"/>
            <p:cNvSpPr/>
            <p:nvPr/>
          </p:nvSpPr>
          <p:spPr>
            <a:xfrm>
              <a:off x="4227488" y="4076181"/>
              <a:ext cx="68100" cy="68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5"/>
            <p:cNvSpPr/>
            <p:nvPr/>
          </p:nvSpPr>
          <p:spPr>
            <a:xfrm>
              <a:off x="4350813" y="4076181"/>
              <a:ext cx="68100" cy="68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5"/>
            <p:cNvSpPr/>
            <p:nvPr/>
          </p:nvSpPr>
          <p:spPr>
            <a:xfrm>
              <a:off x="4474138" y="4076181"/>
              <a:ext cx="68100" cy="68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5"/>
            <p:cNvSpPr/>
            <p:nvPr/>
          </p:nvSpPr>
          <p:spPr>
            <a:xfrm>
              <a:off x="4597463" y="4076181"/>
              <a:ext cx="68100" cy="68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5"/>
            <p:cNvSpPr/>
            <p:nvPr/>
          </p:nvSpPr>
          <p:spPr>
            <a:xfrm>
              <a:off x="4720788" y="4076181"/>
              <a:ext cx="68100" cy="68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5"/>
            <p:cNvSpPr/>
            <p:nvPr/>
          </p:nvSpPr>
          <p:spPr>
            <a:xfrm>
              <a:off x="4844113" y="4076181"/>
              <a:ext cx="68100" cy="68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5"/>
            <p:cNvSpPr/>
            <p:nvPr/>
          </p:nvSpPr>
          <p:spPr>
            <a:xfrm>
              <a:off x="4967438" y="4076181"/>
              <a:ext cx="68100" cy="68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5"/>
            <p:cNvSpPr/>
            <p:nvPr/>
          </p:nvSpPr>
          <p:spPr>
            <a:xfrm>
              <a:off x="5090763" y="4076181"/>
              <a:ext cx="68100" cy="68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5"/>
            <p:cNvSpPr/>
            <p:nvPr/>
          </p:nvSpPr>
          <p:spPr>
            <a:xfrm>
              <a:off x="5214088" y="4076181"/>
              <a:ext cx="68100" cy="68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5"/>
            <p:cNvSpPr/>
            <p:nvPr/>
          </p:nvSpPr>
          <p:spPr>
            <a:xfrm>
              <a:off x="5337413" y="4076181"/>
              <a:ext cx="68100" cy="68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5"/>
            <p:cNvSpPr/>
            <p:nvPr/>
          </p:nvSpPr>
          <p:spPr>
            <a:xfrm>
              <a:off x="5460738" y="4076181"/>
              <a:ext cx="68100" cy="68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7" name="Google Shape;367;p5"/>
          <p:cNvGrpSpPr/>
          <p:nvPr/>
        </p:nvGrpSpPr>
        <p:grpSpPr>
          <a:xfrm rot="5400000" flipH="1">
            <a:off x="-531622" y="163274"/>
            <a:ext cx="1823016" cy="296643"/>
            <a:chOff x="7857346" y="3902355"/>
            <a:chExt cx="1823016" cy="296643"/>
          </a:xfrm>
        </p:grpSpPr>
        <p:sp>
          <p:nvSpPr>
            <p:cNvPr id="368" name="Google Shape;368;p5"/>
            <p:cNvSpPr/>
            <p:nvPr/>
          </p:nvSpPr>
          <p:spPr>
            <a:xfrm>
              <a:off x="7956216" y="4048371"/>
              <a:ext cx="1724145" cy="150627"/>
            </a:xfrm>
            <a:custGeom>
              <a:avLst/>
              <a:gdLst/>
              <a:ahLst/>
              <a:cxnLst/>
              <a:rect l="l" t="t" r="r" b="b"/>
              <a:pathLst>
                <a:path w="55332" h="4834" fill="none" extrusionOk="0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5"/>
            <p:cNvSpPr/>
            <p:nvPr/>
          </p:nvSpPr>
          <p:spPr>
            <a:xfrm>
              <a:off x="8453686" y="390235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0" y="1488"/>
                  </a:moveTo>
                  <a:cubicBezTo>
                    <a:pt x="0" y="670"/>
                    <a:pt x="670" y="1"/>
                    <a:pt x="1488" y="1"/>
                  </a:cubicBezTo>
                  <a:cubicBezTo>
                    <a:pt x="2306" y="1"/>
                    <a:pt x="2950" y="670"/>
                    <a:pt x="2950" y="1488"/>
                  </a:cubicBezTo>
                  <a:cubicBezTo>
                    <a:pt x="2950" y="2281"/>
                    <a:pt x="2306" y="2951"/>
                    <a:pt x="1488" y="2951"/>
                  </a:cubicBezTo>
                  <a:cubicBezTo>
                    <a:pt x="670" y="2951"/>
                    <a:pt x="0" y="2281"/>
                    <a:pt x="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5"/>
            <p:cNvSpPr/>
            <p:nvPr/>
          </p:nvSpPr>
          <p:spPr>
            <a:xfrm>
              <a:off x="8478396" y="3927096"/>
              <a:ext cx="43281" cy="42502"/>
            </a:xfrm>
            <a:custGeom>
              <a:avLst/>
              <a:gdLst/>
              <a:ahLst/>
              <a:cxnLst/>
              <a:rect l="l" t="t" r="r" b="b"/>
              <a:pathLst>
                <a:path w="1389" h="1364" extrusionOk="0">
                  <a:moveTo>
                    <a:pt x="695" y="0"/>
                  </a:moveTo>
                  <a:cubicBezTo>
                    <a:pt x="298" y="0"/>
                    <a:pt x="1" y="298"/>
                    <a:pt x="1" y="694"/>
                  </a:cubicBezTo>
                  <a:cubicBezTo>
                    <a:pt x="1" y="1066"/>
                    <a:pt x="298" y="1363"/>
                    <a:pt x="695" y="1363"/>
                  </a:cubicBezTo>
                  <a:cubicBezTo>
                    <a:pt x="1067" y="1363"/>
                    <a:pt x="1389" y="1066"/>
                    <a:pt x="1389" y="694"/>
                  </a:cubicBezTo>
                  <a:cubicBezTo>
                    <a:pt x="1389" y="298"/>
                    <a:pt x="1067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5"/>
            <p:cNvSpPr/>
            <p:nvPr/>
          </p:nvSpPr>
          <p:spPr>
            <a:xfrm>
              <a:off x="7857346" y="400200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5"/>
            <p:cNvSpPr/>
            <p:nvPr/>
          </p:nvSpPr>
          <p:spPr>
            <a:xfrm>
              <a:off x="7882087" y="4026715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5"/>
            <p:cNvSpPr/>
            <p:nvPr/>
          </p:nvSpPr>
          <p:spPr>
            <a:xfrm>
              <a:off x="8545608" y="3948721"/>
              <a:ext cx="1134754" cy="175368"/>
            </a:xfrm>
            <a:custGeom>
              <a:avLst/>
              <a:gdLst/>
              <a:ahLst/>
              <a:cxnLst/>
              <a:rect l="l" t="t" r="r" b="b"/>
              <a:pathLst>
                <a:path w="36417" h="5628" fill="none" extrusionOk="0">
                  <a:moveTo>
                    <a:pt x="0" y="0"/>
                  </a:moveTo>
                  <a:lnTo>
                    <a:pt x="6049" y="0"/>
                  </a:lnTo>
                  <a:lnTo>
                    <a:pt x="8379" y="2330"/>
                  </a:lnTo>
                  <a:lnTo>
                    <a:pt x="11676" y="5627"/>
                  </a:lnTo>
                  <a:lnTo>
                    <a:pt x="36416" y="5627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4" name="Google Shape;374;p5"/>
          <p:cNvGrpSpPr/>
          <p:nvPr/>
        </p:nvGrpSpPr>
        <p:grpSpPr>
          <a:xfrm>
            <a:off x="4664363" y="4961113"/>
            <a:ext cx="1520982" cy="302065"/>
            <a:chOff x="5642557" y="-150670"/>
            <a:chExt cx="1520982" cy="302065"/>
          </a:xfrm>
        </p:grpSpPr>
        <p:sp>
          <p:nvSpPr>
            <p:cNvPr id="375" name="Google Shape;375;p5"/>
            <p:cNvSpPr/>
            <p:nvPr/>
          </p:nvSpPr>
          <p:spPr>
            <a:xfrm>
              <a:off x="5736006" y="-104304"/>
              <a:ext cx="1335611" cy="209364"/>
            </a:xfrm>
            <a:custGeom>
              <a:avLst/>
              <a:gdLst/>
              <a:ahLst/>
              <a:cxnLst/>
              <a:rect l="l" t="t" r="r" b="b"/>
              <a:pathLst>
                <a:path w="42863" h="6719" fill="none" extrusionOk="0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5"/>
            <p:cNvSpPr/>
            <p:nvPr/>
          </p:nvSpPr>
          <p:spPr>
            <a:xfrm>
              <a:off x="7071586" y="59442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5"/>
            <p:cNvSpPr/>
            <p:nvPr/>
          </p:nvSpPr>
          <p:spPr>
            <a:xfrm>
              <a:off x="7095517" y="84152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5"/>
            <p:cNvSpPr/>
            <p:nvPr/>
          </p:nvSpPr>
          <p:spPr>
            <a:xfrm>
              <a:off x="5642557" y="-150670"/>
              <a:ext cx="91953" cy="92732"/>
            </a:xfrm>
            <a:custGeom>
              <a:avLst/>
              <a:gdLst/>
              <a:ahLst/>
              <a:cxnLst/>
              <a:rect l="l" t="t" r="r" b="b"/>
              <a:pathLst>
                <a:path w="2951" h="2976" fill="none" extrusionOk="0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5"/>
            <p:cNvSpPr/>
            <p:nvPr/>
          </p:nvSpPr>
          <p:spPr>
            <a:xfrm>
              <a:off x="5666488" y="-125929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0" name="Google Shape;380;p5"/>
          <p:cNvGrpSpPr/>
          <p:nvPr/>
        </p:nvGrpSpPr>
        <p:grpSpPr>
          <a:xfrm>
            <a:off x="1557957" y="-107958"/>
            <a:ext cx="1520982" cy="302065"/>
            <a:chOff x="5642557" y="-150670"/>
            <a:chExt cx="1520982" cy="302065"/>
          </a:xfrm>
        </p:grpSpPr>
        <p:sp>
          <p:nvSpPr>
            <p:cNvPr id="381" name="Google Shape;381;p5"/>
            <p:cNvSpPr/>
            <p:nvPr/>
          </p:nvSpPr>
          <p:spPr>
            <a:xfrm>
              <a:off x="5736006" y="-104304"/>
              <a:ext cx="1335611" cy="209364"/>
            </a:xfrm>
            <a:custGeom>
              <a:avLst/>
              <a:gdLst/>
              <a:ahLst/>
              <a:cxnLst/>
              <a:rect l="l" t="t" r="r" b="b"/>
              <a:pathLst>
                <a:path w="42863" h="6719" fill="none" extrusionOk="0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5"/>
            <p:cNvSpPr/>
            <p:nvPr/>
          </p:nvSpPr>
          <p:spPr>
            <a:xfrm>
              <a:off x="7071586" y="59442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5"/>
            <p:cNvSpPr/>
            <p:nvPr/>
          </p:nvSpPr>
          <p:spPr>
            <a:xfrm>
              <a:off x="7095517" y="84152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5"/>
            <p:cNvSpPr/>
            <p:nvPr/>
          </p:nvSpPr>
          <p:spPr>
            <a:xfrm>
              <a:off x="5642557" y="-150670"/>
              <a:ext cx="91953" cy="92732"/>
            </a:xfrm>
            <a:custGeom>
              <a:avLst/>
              <a:gdLst/>
              <a:ahLst/>
              <a:cxnLst/>
              <a:rect l="l" t="t" r="r" b="b"/>
              <a:pathLst>
                <a:path w="2951" h="2976" fill="none" extrusionOk="0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5"/>
            <p:cNvSpPr/>
            <p:nvPr/>
          </p:nvSpPr>
          <p:spPr>
            <a:xfrm>
              <a:off x="5666488" y="-125929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6" name="Google Shape;386;p5"/>
          <p:cNvGrpSpPr/>
          <p:nvPr/>
        </p:nvGrpSpPr>
        <p:grpSpPr>
          <a:xfrm>
            <a:off x="7855739" y="297302"/>
            <a:ext cx="883262" cy="242091"/>
            <a:chOff x="2300350" y="2601250"/>
            <a:chExt cx="2275275" cy="623625"/>
          </a:xfrm>
        </p:grpSpPr>
        <p:sp>
          <p:nvSpPr>
            <p:cNvPr id="387" name="Google Shape;387;p5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5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5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5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5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5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3" name="Google Shape;393;p5"/>
          <p:cNvGrpSpPr/>
          <p:nvPr/>
        </p:nvGrpSpPr>
        <p:grpSpPr>
          <a:xfrm rot="10800000">
            <a:off x="-214148" y="2709227"/>
            <a:ext cx="883262" cy="242091"/>
            <a:chOff x="2300350" y="2601250"/>
            <a:chExt cx="2275275" cy="623625"/>
          </a:xfrm>
        </p:grpSpPr>
        <p:sp>
          <p:nvSpPr>
            <p:cNvPr id="394" name="Google Shape;394;p5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5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5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5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5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5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0" name="Google Shape;400;p5"/>
          <p:cNvSpPr/>
          <p:nvPr/>
        </p:nvSpPr>
        <p:spPr>
          <a:xfrm rot="5400000" flipH="1">
            <a:off x="8198089" y="410275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1" name="Google Shape;401;p5"/>
          <p:cNvGrpSpPr/>
          <p:nvPr/>
        </p:nvGrpSpPr>
        <p:grpSpPr>
          <a:xfrm rot="10800000" flipH="1">
            <a:off x="8250449" y="4623928"/>
            <a:ext cx="883262" cy="242091"/>
            <a:chOff x="2300350" y="2601250"/>
            <a:chExt cx="2275275" cy="623625"/>
          </a:xfrm>
        </p:grpSpPr>
        <p:sp>
          <p:nvSpPr>
            <p:cNvPr id="402" name="Google Shape;402;p5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5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5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5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5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5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9" name="Google Shape;409;p6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410" name="Google Shape;410;p6"/>
            <p:cNvSpPr/>
            <p:nvPr/>
          </p:nvSpPr>
          <p:spPr>
            <a:xfrm>
              <a:off x="597550" y="4893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6"/>
            <p:cNvSpPr/>
            <p:nvPr/>
          </p:nvSpPr>
          <p:spPr>
            <a:xfrm>
              <a:off x="597550" y="4780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6"/>
            <p:cNvSpPr/>
            <p:nvPr/>
          </p:nvSpPr>
          <p:spPr>
            <a:xfrm>
              <a:off x="597550" y="46671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6"/>
            <p:cNvSpPr/>
            <p:nvPr/>
          </p:nvSpPr>
          <p:spPr>
            <a:xfrm>
              <a:off x="597550" y="4553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6"/>
            <p:cNvSpPr/>
            <p:nvPr/>
          </p:nvSpPr>
          <p:spPr>
            <a:xfrm>
              <a:off x="597550" y="4441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6"/>
            <p:cNvSpPr/>
            <p:nvPr/>
          </p:nvSpPr>
          <p:spPr>
            <a:xfrm>
              <a:off x="597550" y="4328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6"/>
            <p:cNvSpPr/>
            <p:nvPr/>
          </p:nvSpPr>
          <p:spPr>
            <a:xfrm>
              <a:off x="597550" y="42150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6"/>
            <p:cNvSpPr/>
            <p:nvPr/>
          </p:nvSpPr>
          <p:spPr>
            <a:xfrm>
              <a:off x="597550" y="4101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6"/>
            <p:cNvSpPr/>
            <p:nvPr/>
          </p:nvSpPr>
          <p:spPr>
            <a:xfrm>
              <a:off x="597550" y="3988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6"/>
            <p:cNvSpPr/>
            <p:nvPr/>
          </p:nvSpPr>
          <p:spPr>
            <a:xfrm>
              <a:off x="597550" y="3875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6"/>
            <p:cNvSpPr/>
            <p:nvPr/>
          </p:nvSpPr>
          <p:spPr>
            <a:xfrm>
              <a:off x="597550" y="3762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6"/>
            <p:cNvSpPr/>
            <p:nvPr/>
          </p:nvSpPr>
          <p:spPr>
            <a:xfrm>
              <a:off x="597550" y="36496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6"/>
            <p:cNvSpPr/>
            <p:nvPr/>
          </p:nvSpPr>
          <p:spPr>
            <a:xfrm>
              <a:off x="597550" y="35364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6"/>
            <p:cNvSpPr/>
            <p:nvPr/>
          </p:nvSpPr>
          <p:spPr>
            <a:xfrm>
              <a:off x="597550" y="34232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6"/>
            <p:cNvSpPr/>
            <p:nvPr/>
          </p:nvSpPr>
          <p:spPr>
            <a:xfrm>
              <a:off x="597550" y="33100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6"/>
            <p:cNvSpPr/>
            <p:nvPr/>
          </p:nvSpPr>
          <p:spPr>
            <a:xfrm>
              <a:off x="597550" y="31967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6"/>
            <p:cNvSpPr/>
            <p:nvPr/>
          </p:nvSpPr>
          <p:spPr>
            <a:xfrm>
              <a:off x="597550" y="30835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6"/>
            <p:cNvSpPr/>
            <p:nvPr/>
          </p:nvSpPr>
          <p:spPr>
            <a:xfrm>
              <a:off x="597550" y="29703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6"/>
            <p:cNvSpPr/>
            <p:nvPr/>
          </p:nvSpPr>
          <p:spPr>
            <a:xfrm>
              <a:off x="597550" y="28578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6"/>
            <p:cNvSpPr/>
            <p:nvPr/>
          </p:nvSpPr>
          <p:spPr>
            <a:xfrm>
              <a:off x="597550" y="27446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6"/>
            <p:cNvSpPr/>
            <p:nvPr/>
          </p:nvSpPr>
          <p:spPr>
            <a:xfrm>
              <a:off x="597550" y="263140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6"/>
            <p:cNvSpPr/>
            <p:nvPr/>
          </p:nvSpPr>
          <p:spPr>
            <a:xfrm>
              <a:off x="597550" y="251817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6"/>
            <p:cNvSpPr/>
            <p:nvPr/>
          </p:nvSpPr>
          <p:spPr>
            <a:xfrm>
              <a:off x="597550" y="24049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6"/>
            <p:cNvSpPr/>
            <p:nvPr/>
          </p:nvSpPr>
          <p:spPr>
            <a:xfrm>
              <a:off x="597550" y="22917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6"/>
            <p:cNvSpPr/>
            <p:nvPr/>
          </p:nvSpPr>
          <p:spPr>
            <a:xfrm>
              <a:off x="597550" y="21792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6"/>
            <p:cNvSpPr/>
            <p:nvPr/>
          </p:nvSpPr>
          <p:spPr>
            <a:xfrm>
              <a:off x="597550" y="20660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6"/>
            <p:cNvSpPr/>
            <p:nvPr/>
          </p:nvSpPr>
          <p:spPr>
            <a:xfrm>
              <a:off x="597550" y="19528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6"/>
            <p:cNvSpPr/>
            <p:nvPr/>
          </p:nvSpPr>
          <p:spPr>
            <a:xfrm>
              <a:off x="597550" y="1839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6"/>
            <p:cNvSpPr/>
            <p:nvPr/>
          </p:nvSpPr>
          <p:spPr>
            <a:xfrm>
              <a:off x="597550" y="1726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6"/>
            <p:cNvSpPr/>
            <p:nvPr/>
          </p:nvSpPr>
          <p:spPr>
            <a:xfrm>
              <a:off x="597550" y="16131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6"/>
            <p:cNvSpPr/>
            <p:nvPr/>
          </p:nvSpPr>
          <p:spPr>
            <a:xfrm>
              <a:off x="597550" y="1499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6"/>
            <p:cNvSpPr/>
            <p:nvPr/>
          </p:nvSpPr>
          <p:spPr>
            <a:xfrm>
              <a:off x="597550" y="1387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6"/>
            <p:cNvSpPr/>
            <p:nvPr/>
          </p:nvSpPr>
          <p:spPr>
            <a:xfrm>
              <a:off x="597550" y="1274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6"/>
            <p:cNvSpPr/>
            <p:nvPr/>
          </p:nvSpPr>
          <p:spPr>
            <a:xfrm>
              <a:off x="597550" y="11610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6"/>
            <p:cNvSpPr/>
            <p:nvPr/>
          </p:nvSpPr>
          <p:spPr>
            <a:xfrm>
              <a:off x="597550" y="1047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6"/>
            <p:cNvSpPr/>
            <p:nvPr/>
          </p:nvSpPr>
          <p:spPr>
            <a:xfrm>
              <a:off x="597550" y="934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6"/>
            <p:cNvSpPr/>
            <p:nvPr/>
          </p:nvSpPr>
          <p:spPr>
            <a:xfrm>
              <a:off x="597550" y="821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6"/>
            <p:cNvSpPr/>
            <p:nvPr/>
          </p:nvSpPr>
          <p:spPr>
            <a:xfrm>
              <a:off x="597550" y="708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8" name="Google Shape;448;p6"/>
          <p:cNvSpPr txBox="1">
            <a:spLocks noGrp="1"/>
          </p:cNvSpPr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  <a:effectLst>
            <a:outerShdw blurRad="142875" algn="bl" rotWithShape="0">
              <a:schemeClr val="accent2">
                <a:alpha val="4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449" name="Google Shape;449;p6"/>
          <p:cNvSpPr/>
          <p:nvPr/>
        </p:nvSpPr>
        <p:spPr>
          <a:xfrm rot="5400000">
            <a:off x="8206162" y="-3488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0" name="Google Shape;450;p6"/>
          <p:cNvGrpSpPr/>
          <p:nvPr/>
        </p:nvGrpSpPr>
        <p:grpSpPr>
          <a:xfrm>
            <a:off x="494301" y="4792125"/>
            <a:ext cx="1252897" cy="51000"/>
            <a:chOff x="2915381" y="4104819"/>
            <a:chExt cx="1252897" cy="51000"/>
          </a:xfrm>
        </p:grpSpPr>
        <p:sp>
          <p:nvSpPr>
            <p:cNvPr id="451" name="Google Shape;451;p6"/>
            <p:cNvSpPr/>
            <p:nvPr/>
          </p:nvSpPr>
          <p:spPr>
            <a:xfrm>
              <a:off x="2915381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6"/>
            <p:cNvSpPr/>
            <p:nvPr/>
          </p:nvSpPr>
          <p:spPr>
            <a:xfrm>
              <a:off x="3007850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6"/>
            <p:cNvSpPr/>
            <p:nvPr/>
          </p:nvSpPr>
          <p:spPr>
            <a:xfrm>
              <a:off x="3100319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6"/>
            <p:cNvSpPr/>
            <p:nvPr/>
          </p:nvSpPr>
          <p:spPr>
            <a:xfrm>
              <a:off x="3192788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6"/>
            <p:cNvSpPr/>
            <p:nvPr/>
          </p:nvSpPr>
          <p:spPr>
            <a:xfrm>
              <a:off x="328525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6"/>
            <p:cNvSpPr/>
            <p:nvPr/>
          </p:nvSpPr>
          <p:spPr>
            <a:xfrm>
              <a:off x="3377726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6"/>
            <p:cNvSpPr/>
            <p:nvPr/>
          </p:nvSpPr>
          <p:spPr>
            <a:xfrm>
              <a:off x="3470195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6"/>
            <p:cNvSpPr/>
            <p:nvPr/>
          </p:nvSpPr>
          <p:spPr>
            <a:xfrm>
              <a:off x="3562664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6"/>
            <p:cNvSpPr/>
            <p:nvPr/>
          </p:nvSpPr>
          <p:spPr>
            <a:xfrm>
              <a:off x="3655133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6"/>
            <p:cNvSpPr/>
            <p:nvPr/>
          </p:nvSpPr>
          <p:spPr>
            <a:xfrm>
              <a:off x="3747602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6"/>
            <p:cNvSpPr/>
            <p:nvPr/>
          </p:nvSpPr>
          <p:spPr>
            <a:xfrm>
              <a:off x="38400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6"/>
            <p:cNvSpPr/>
            <p:nvPr/>
          </p:nvSpPr>
          <p:spPr>
            <a:xfrm>
              <a:off x="39324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6"/>
            <p:cNvSpPr/>
            <p:nvPr/>
          </p:nvSpPr>
          <p:spPr>
            <a:xfrm>
              <a:off x="40248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6"/>
            <p:cNvSpPr/>
            <p:nvPr/>
          </p:nvSpPr>
          <p:spPr>
            <a:xfrm>
              <a:off x="41172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5" name="Google Shape;465;p6"/>
          <p:cNvSpPr/>
          <p:nvPr/>
        </p:nvSpPr>
        <p:spPr>
          <a:xfrm rot="10800000">
            <a:off x="8557211" y="4011475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6" name="Google Shape;466;p6"/>
          <p:cNvGrpSpPr/>
          <p:nvPr/>
        </p:nvGrpSpPr>
        <p:grpSpPr>
          <a:xfrm rot="5400000">
            <a:off x="8520259" y="4079074"/>
            <a:ext cx="302065" cy="1520982"/>
            <a:chOff x="-108754" y="2690919"/>
            <a:chExt cx="302065" cy="1520982"/>
          </a:xfrm>
        </p:grpSpPr>
        <p:sp>
          <p:nvSpPr>
            <p:cNvPr id="467" name="Google Shape;467;p6"/>
            <p:cNvSpPr/>
            <p:nvPr/>
          </p:nvSpPr>
          <p:spPr>
            <a:xfrm>
              <a:off x="-62388" y="2782841"/>
              <a:ext cx="209364" cy="1335580"/>
            </a:xfrm>
            <a:custGeom>
              <a:avLst/>
              <a:gdLst/>
              <a:ahLst/>
              <a:cxnLst/>
              <a:rect l="l" t="t" r="r" b="b"/>
              <a:pathLst>
                <a:path w="6719" h="42862" fill="none" extrusionOk="0">
                  <a:moveTo>
                    <a:pt x="0" y="42862"/>
                  </a:moveTo>
                  <a:lnTo>
                    <a:pt x="0" y="23799"/>
                  </a:lnTo>
                  <a:lnTo>
                    <a:pt x="6718" y="17056"/>
                  </a:lnTo>
                  <a:lnTo>
                    <a:pt x="6718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6"/>
            <p:cNvSpPr/>
            <p:nvPr/>
          </p:nvSpPr>
          <p:spPr>
            <a:xfrm>
              <a:off x="101358" y="2690919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1"/>
                  </a:moveTo>
                  <a:cubicBezTo>
                    <a:pt x="2281" y="1"/>
                    <a:pt x="2951" y="645"/>
                    <a:pt x="2951" y="1463"/>
                  </a:cubicBezTo>
                  <a:cubicBezTo>
                    <a:pt x="2951" y="2281"/>
                    <a:pt x="2281" y="2951"/>
                    <a:pt x="1463" y="2951"/>
                  </a:cubicBezTo>
                  <a:cubicBezTo>
                    <a:pt x="645" y="2951"/>
                    <a:pt x="1" y="2281"/>
                    <a:pt x="1" y="1463"/>
                  </a:cubicBezTo>
                  <a:cubicBezTo>
                    <a:pt x="1" y="645"/>
                    <a:pt x="645" y="1"/>
                    <a:pt x="1463" y="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6"/>
            <p:cNvSpPr/>
            <p:nvPr/>
          </p:nvSpPr>
          <p:spPr>
            <a:xfrm>
              <a:off x="125320" y="2714881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4" y="0"/>
                  </a:moveTo>
                  <a:cubicBezTo>
                    <a:pt x="322" y="0"/>
                    <a:pt x="0" y="322"/>
                    <a:pt x="0" y="694"/>
                  </a:cubicBezTo>
                  <a:cubicBezTo>
                    <a:pt x="0" y="1091"/>
                    <a:pt x="322" y="1388"/>
                    <a:pt x="694" y="1388"/>
                  </a:cubicBezTo>
                  <a:cubicBezTo>
                    <a:pt x="1091" y="1388"/>
                    <a:pt x="1388" y="1091"/>
                    <a:pt x="1388" y="694"/>
                  </a:cubicBezTo>
                  <a:cubicBezTo>
                    <a:pt x="1388" y="322"/>
                    <a:pt x="1091" y="0"/>
                    <a:pt x="6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6"/>
            <p:cNvSpPr/>
            <p:nvPr/>
          </p:nvSpPr>
          <p:spPr>
            <a:xfrm>
              <a:off x="-108754" y="4119948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88" y="0"/>
                  </a:moveTo>
                  <a:cubicBezTo>
                    <a:pt x="2306" y="0"/>
                    <a:pt x="2951" y="670"/>
                    <a:pt x="2951" y="1463"/>
                  </a:cubicBezTo>
                  <a:cubicBezTo>
                    <a:pt x="2951" y="2281"/>
                    <a:pt x="2306" y="2950"/>
                    <a:pt x="1488" y="2950"/>
                  </a:cubicBezTo>
                  <a:cubicBezTo>
                    <a:pt x="670" y="2950"/>
                    <a:pt x="1" y="2281"/>
                    <a:pt x="1" y="1463"/>
                  </a:cubicBezTo>
                  <a:cubicBezTo>
                    <a:pt x="1" y="670"/>
                    <a:pt x="670" y="0"/>
                    <a:pt x="1488" y="0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6"/>
            <p:cNvSpPr/>
            <p:nvPr/>
          </p:nvSpPr>
          <p:spPr>
            <a:xfrm>
              <a:off x="-84013" y="4144658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2" name="Google Shape;472;p6"/>
          <p:cNvGrpSpPr/>
          <p:nvPr/>
        </p:nvGrpSpPr>
        <p:grpSpPr>
          <a:xfrm rot="5400000">
            <a:off x="85100" y="1849625"/>
            <a:ext cx="98902" cy="553090"/>
            <a:chOff x="4898850" y="4820550"/>
            <a:chExt cx="98902" cy="553090"/>
          </a:xfrm>
        </p:grpSpPr>
        <p:sp>
          <p:nvSpPr>
            <p:cNvPr id="473" name="Google Shape;473;p6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6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6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6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6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8" name="Google Shape;478;p6"/>
          <p:cNvSpPr/>
          <p:nvPr/>
        </p:nvSpPr>
        <p:spPr>
          <a:xfrm>
            <a:off x="7" y="2056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9" name="Google Shape;479;p6"/>
          <p:cNvGrpSpPr/>
          <p:nvPr/>
        </p:nvGrpSpPr>
        <p:grpSpPr>
          <a:xfrm rot="-5400000">
            <a:off x="-148234" y="322631"/>
            <a:ext cx="883262" cy="242091"/>
            <a:chOff x="2300350" y="2601250"/>
            <a:chExt cx="2275275" cy="623625"/>
          </a:xfrm>
        </p:grpSpPr>
        <p:sp>
          <p:nvSpPr>
            <p:cNvPr id="480" name="Google Shape;480;p6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6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6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6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6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6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6" name="Google Shape;486;p6"/>
          <p:cNvGrpSpPr/>
          <p:nvPr/>
        </p:nvGrpSpPr>
        <p:grpSpPr>
          <a:xfrm>
            <a:off x="1710357" y="-107958"/>
            <a:ext cx="1520982" cy="302065"/>
            <a:chOff x="5642557" y="-150670"/>
            <a:chExt cx="1520982" cy="302065"/>
          </a:xfrm>
        </p:grpSpPr>
        <p:sp>
          <p:nvSpPr>
            <p:cNvPr id="487" name="Google Shape;487;p6"/>
            <p:cNvSpPr/>
            <p:nvPr/>
          </p:nvSpPr>
          <p:spPr>
            <a:xfrm>
              <a:off x="5736006" y="-104304"/>
              <a:ext cx="1335611" cy="209364"/>
            </a:xfrm>
            <a:custGeom>
              <a:avLst/>
              <a:gdLst/>
              <a:ahLst/>
              <a:cxnLst/>
              <a:rect l="l" t="t" r="r" b="b"/>
              <a:pathLst>
                <a:path w="42863" h="6719" fill="none" extrusionOk="0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6"/>
            <p:cNvSpPr/>
            <p:nvPr/>
          </p:nvSpPr>
          <p:spPr>
            <a:xfrm>
              <a:off x="7071586" y="59442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6"/>
            <p:cNvSpPr/>
            <p:nvPr/>
          </p:nvSpPr>
          <p:spPr>
            <a:xfrm>
              <a:off x="7095517" y="84152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6"/>
            <p:cNvSpPr/>
            <p:nvPr/>
          </p:nvSpPr>
          <p:spPr>
            <a:xfrm>
              <a:off x="5642557" y="-150670"/>
              <a:ext cx="91953" cy="92732"/>
            </a:xfrm>
            <a:custGeom>
              <a:avLst/>
              <a:gdLst/>
              <a:ahLst/>
              <a:cxnLst/>
              <a:rect l="l" t="t" r="r" b="b"/>
              <a:pathLst>
                <a:path w="2951" h="2976" fill="none" extrusionOk="0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6"/>
            <p:cNvSpPr/>
            <p:nvPr/>
          </p:nvSpPr>
          <p:spPr>
            <a:xfrm>
              <a:off x="5666488" y="-125929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3" name="Google Shape;493;p7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494" name="Google Shape;494;p7"/>
            <p:cNvSpPr/>
            <p:nvPr/>
          </p:nvSpPr>
          <p:spPr>
            <a:xfrm>
              <a:off x="597550" y="4893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7"/>
            <p:cNvSpPr/>
            <p:nvPr/>
          </p:nvSpPr>
          <p:spPr>
            <a:xfrm>
              <a:off x="597550" y="4780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7"/>
            <p:cNvSpPr/>
            <p:nvPr/>
          </p:nvSpPr>
          <p:spPr>
            <a:xfrm>
              <a:off x="597550" y="46671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7"/>
            <p:cNvSpPr/>
            <p:nvPr/>
          </p:nvSpPr>
          <p:spPr>
            <a:xfrm>
              <a:off x="597550" y="4553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7"/>
            <p:cNvSpPr/>
            <p:nvPr/>
          </p:nvSpPr>
          <p:spPr>
            <a:xfrm>
              <a:off x="597550" y="4441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7"/>
            <p:cNvSpPr/>
            <p:nvPr/>
          </p:nvSpPr>
          <p:spPr>
            <a:xfrm>
              <a:off x="597550" y="4328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7"/>
            <p:cNvSpPr/>
            <p:nvPr/>
          </p:nvSpPr>
          <p:spPr>
            <a:xfrm>
              <a:off x="597550" y="42150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7"/>
            <p:cNvSpPr/>
            <p:nvPr/>
          </p:nvSpPr>
          <p:spPr>
            <a:xfrm>
              <a:off x="597550" y="4101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7"/>
            <p:cNvSpPr/>
            <p:nvPr/>
          </p:nvSpPr>
          <p:spPr>
            <a:xfrm>
              <a:off x="597550" y="3988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7"/>
            <p:cNvSpPr/>
            <p:nvPr/>
          </p:nvSpPr>
          <p:spPr>
            <a:xfrm>
              <a:off x="597550" y="3875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7"/>
            <p:cNvSpPr/>
            <p:nvPr/>
          </p:nvSpPr>
          <p:spPr>
            <a:xfrm>
              <a:off x="597550" y="3762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7"/>
            <p:cNvSpPr/>
            <p:nvPr/>
          </p:nvSpPr>
          <p:spPr>
            <a:xfrm>
              <a:off x="597550" y="36496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7"/>
            <p:cNvSpPr/>
            <p:nvPr/>
          </p:nvSpPr>
          <p:spPr>
            <a:xfrm>
              <a:off x="597550" y="35364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7"/>
            <p:cNvSpPr/>
            <p:nvPr/>
          </p:nvSpPr>
          <p:spPr>
            <a:xfrm>
              <a:off x="597550" y="34232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7"/>
            <p:cNvSpPr/>
            <p:nvPr/>
          </p:nvSpPr>
          <p:spPr>
            <a:xfrm>
              <a:off x="597550" y="33100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7"/>
            <p:cNvSpPr/>
            <p:nvPr/>
          </p:nvSpPr>
          <p:spPr>
            <a:xfrm>
              <a:off x="597550" y="31967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7"/>
            <p:cNvSpPr/>
            <p:nvPr/>
          </p:nvSpPr>
          <p:spPr>
            <a:xfrm>
              <a:off x="597550" y="30835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7"/>
            <p:cNvSpPr/>
            <p:nvPr/>
          </p:nvSpPr>
          <p:spPr>
            <a:xfrm>
              <a:off x="597550" y="29703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7"/>
            <p:cNvSpPr/>
            <p:nvPr/>
          </p:nvSpPr>
          <p:spPr>
            <a:xfrm>
              <a:off x="597550" y="28578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7"/>
            <p:cNvSpPr/>
            <p:nvPr/>
          </p:nvSpPr>
          <p:spPr>
            <a:xfrm>
              <a:off x="597550" y="27446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7"/>
            <p:cNvSpPr/>
            <p:nvPr/>
          </p:nvSpPr>
          <p:spPr>
            <a:xfrm>
              <a:off x="597550" y="263140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7"/>
            <p:cNvSpPr/>
            <p:nvPr/>
          </p:nvSpPr>
          <p:spPr>
            <a:xfrm>
              <a:off x="597550" y="251817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7"/>
            <p:cNvSpPr/>
            <p:nvPr/>
          </p:nvSpPr>
          <p:spPr>
            <a:xfrm>
              <a:off x="597550" y="24049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7"/>
            <p:cNvSpPr/>
            <p:nvPr/>
          </p:nvSpPr>
          <p:spPr>
            <a:xfrm>
              <a:off x="597550" y="22917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7"/>
            <p:cNvSpPr/>
            <p:nvPr/>
          </p:nvSpPr>
          <p:spPr>
            <a:xfrm>
              <a:off x="597550" y="21792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7"/>
            <p:cNvSpPr/>
            <p:nvPr/>
          </p:nvSpPr>
          <p:spPr>
            <a:xfrm>
              <a:off x="597550" y="20660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7"/>
            <p:cNvSpPr/>
            <p:nvPr/>
          </p:nvSpPr>
          <p:spPr>
            <a:xfrm>
              <a:off x="597550" y="19528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7"/>
            <p:cNvSpPr/>
            <p:nvPr/>
          </p:nvSpPr>
          <p:spPr>
            <a:xfrm>
              <a:off x="597550" y="1839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7"/>
            <p:cNvSpPr/>
            <p:nvPr/>
          </p:nvSpPr>
          <p:spPr>
            <a:xfrm>
              <a:off x="597550" y="1726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7"/>
            <p:cNvSpPr/>
            <p:nvPr/>
          </p:nvSpPr>
          <p:spPr>
            <a:xfrm>
              <a:off x="597550" y="16131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7"/>
            <p:cNvSpPr/>
            <p:nvPr/>
          </p:nvSpPr>
          <p:spPr>
            <a:xfrm>
              <a:off x="597550" y="1499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7"/>
            <p:cNvSpPr/>
            <p:nvPr/>
          </p:nvSpPr>
          <p:spPr>
            <a:xfrm>
              <a:off x="597550" y="1387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7"/>
            <p:cNvSpPr/>
            <p:nvPr/>
          </p:nvSpPr>
          <p:spPr>
            <a:xfrm>
              <a:off x="597550" y="1274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7"/>
            <p:cNvSpPr/>
            <p:nvPr/>
          </p:nvSpPr>
          <p:spPr>
            <a:xfrm>
              <a:off x="597550" y="11610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7"/>
            <p:cNvSpPr/>
            <p:nvPr/>
          </p:nvSpPr>
          <p:spPr>
            <a:xfrm>
              <a:off x="597550" y="1047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7"/>
            <p:cNvSpPr/>
            <p:nvPr/>
          </p:nvSpPr>
          <p:spPr>
            <a:xfrm>
              <a:off x="597550" y="934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7"/>
            <p:cNvSpPr/>
            <p:nvPr/>
          </p:nvSpPr>
          <p:spPr>
            <a:xfrm>
              <a:off x="597550" y="821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7"/>
            <p:cNvSpPr/>
            <p:nvPr/>
          </p:nvSpPr>
          <p:spPr>
            <a:xfrm>
              <a:off x="597550" y="708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2" name="Google Shape;532;p7"/>
          <p:cNvSpPr txBox="1">
            <a:spLocks noGrp="1"/>
          </p:cNvSpPr>
          <p:nvPr>
            <p:ph type="title"/>
          </p:nvPr>
        </p:nvSpPr>
        <p:spPr>
          <a:xfrm>
            <a:off x="4433200" y="1945637"/>
            <a:ext cx="3997800" cy="572700"/>
          </a:xfrm>
          <a:prstGeom prst="rect">
            <a:avLst/>
          </a:prstGeom>
          <a:effectLst>
            <a:outerShdw blurRad="142875" algn="bl" rotWithShape="0">
              <a:schemeClr val="accent2">
                <a:alpha val="4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533" name="Google Shape;533;p7"/>
          <p:cNvSpPr txBox="1">
            <a:spLocks noGrp="1"/>
          </p:cNvSpPr>
          <p:nvPr>
            <p:ph type="subTitle" idx="1"/>
          </p:nvPr>
        </p:nvSpPr>
        <p:spPr>
          <a:xfrm>
            <a:off x="4433200" y="2519285"/>
            <a:ext cx="3997800" cy="73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4" name="Google Shape;534;p7"/>
          <p:cNvSpPr/>
          <p:nvPr/>
        </p:nvSpPr>
        <p:spPr>
          <a:xfrm>
            <a:off x="8557212" y="-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5" name="Google Shape;535;p7"/>
          <p:cNvSpPr/>
          <p:nvPr/>
        </p:nvSpPr>
        <p:spPr>
          <a:xfrm rot="-5400000">
            <a:off x="348812" y="-552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36" name="Google Shape;536;p7"/>
          <p:cNvGrpSpPr/>
          <p:nvPr/>
        </p:nvGrpSpPr>
        <p:grpSpPr>
          <a:xfrm rot="10800000">
            <a:off x="-11" y="465966"/>
            <a:ext cx="883262" cy="242091"/>
            <a:chOff x="2300350" y="2601250"/>
            <a:chExt cx="2275275" cy="623625"/>
          </a:xfrm>
        </p:grpSpPr>
        <p:sp>
          <p:nvSpPr>
            <p:cNvPr id="537" name="Google Shape;537;p7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7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7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7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7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7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3" name="Google Shape;543;p7"/>
          <p:cNvGrpSpPr/>
          <p:nvPr/>
        </p:nvGrpSpPr>
        <p:grpSpPr>
          <a:xfrm>
            <a:off x="1710357" y="-107958"/>
            <a:ext cx="1520982" cy="302065"/>
            <a:chOff x="5642557" y="-150670"/>
            <a:chExt cx="1520982" cy="302065"/>
          </a:xfrm>
        </p:grpSpPr>
        <p:sp>
          <p:nvSpPr>
            <p:cNvPr id="544" name="Google Shape;544;p7"/>
            <p:cNvSpPr/>
            <p:nvPr/>
          </p:nvSpPr>
          <p:spPr>
            <a:xfrm>
              <a:off x="5736006" y="-104304"/>
              <a:ext cx="1335611" cy="209364"/>
            </a:xfrm>
            <a:custGeom>
              <a:avLst/>
              <a:gdLst/>
              <a:ahLst/>
              <a:cxnLst/>
              <a:rect l="l" t="t" r="r" b="b"/>
              <a:pathLst>
                <a:path w="42863" h="6719" fill="none" extrusionOk="0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7"/>
            <p:cNvSpPr/>
            <p:nvPr/>
          </p:nvSpPr>
          <p:spPr>
            <a:xfrm>
              <a:off x="7071586" y="59442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7"/>
            <p:cNvSpPr/>
            <p:nvPr/>
          </p:nvSpPr>
          <p:spPr>
            <a:xfrm>
              <a:off x="7095517" y="84152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7"/>
            <p:cNvSpPr/>
            <p:nvPr/>
          </p:nvSpPr>
          <p:spPr>
            <a:xfrm>
              <a:off x="5642557" y="-150670"/>
              <a:ext cx="91953" cy="92732"/>
            </a:xfrm>
            <a:custGeom>
              <a:avLst/>
              <a:gdLst/>
              <a:ahLst/>
              <a:cxnLst/>
              <a:rect l="l" t="t" r="r" b="b"/>
              <a:pathLst>
                <a:path w="2951" h="2976" fill="none" extrusionOk="0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7"/>
            <p:cNvSpPr/>
            <p:nvPr/>
          </p:nvSpPr>
          <p:spPr>
            <a:xfrm>
              <a:off x="5666488" y="-125929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9" name="Google Shape;549;p7"/>
          <p:cNvSpPr/>
          <p:nvPr/>
        </p:nvSpPr>
        <p:spPr>
          <a:xfrm rot="5400000">
            <a:off x="5514970" y="-390021"/>
            <a:ext cx="1994700" cy="681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0" name="Google Shape;550;p7"/>
          <p:cNvSpPr/>
          <p:nvPr/>
        </p:nvSpPr>
        <p:spPr>
          <a:xfrm rot="5400000">
            <a:off x="5794270" y="-86921"/>
            <a:ext cx="1994700" cy="681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51" name="Google Shape;551;p7"/>
          <p:cNvGrpSpPr/>
          <p:nvPr/>
        </p:nvGrpSpPr>
        <p:grpSpPr>
          <a:xfrm>
            <a:off x="3502226" y="841481"/>
            <a:ext cx="1252897" cy="51000"/>
            <a:chOff x="2915381" y="4104819"/>
            <a:chExt cx="1252897" cy="51000"/>
          </a:xfrm>
        </p:grpSpPr>
        <p:sp>
          <p:nvSpPr>
            <p:cNvPr id="552" name="Google Shape;552;p7"/>
            <p:cNvSpPr/>
            <p:nvPr/>
          </p:nvSpPr>
          <p:spPr>
            <a:xfrm>
              <a:off x="2915381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7"/>
            <p:cNvSpPr/>
            <p:nvPr/>
          </p:nvSpPr>
          <p:spPr>
            <a:xfrm>
              <a:off x="3007850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7"/>
            <p:cNvSpPr/>
            <p:nvPr/>
          </p:nvSpPr>
          <p:spPr>
            <a:xfrm>
              <a:off x="3100319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7"/>
            <p:cNvSpPr/>
            <p:nvPr/>
          </p:nvSpPr>
          <p:spPr>
            <a:xfrm>
              <a:off x="3192788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7"/>
            <p:cNvSpPr/>
            <p:nvPr/>
          </p:nvSpPr>
          <p:spPr>
            <a:xfrm>
              <a:off x="328525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7"/>
            <p:cNvSpPr/>
            <p:nvPr/>
          </p:nvSpPr>
          <p:spPr>
            <a:xfrm>
              <a:off x="3377726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7"/>
            <p:cNvSpPr/>
            <p:nvPr/>
          </p:nvSpPr>
          <p:spPr>
            <a:xfrm>
              <a:off x="3470195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7"/>
            <p:cNvSpPr/>
            <p:nvPr/>
          </p:nvSpPr>
          <p:spPr>
            <a:xfrm>
              <a:off x="3562664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7"/>
            <p:cNvSpPr/>
            <p:nvPr/>
          </p:nvSpPr>
          <p:spPr>
            <a:xfrm>
              <a:off x="3655133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7"/>
            <p:cNvSpPr/>
            <p:nvPr/>
          </p:nvSpPr>
          <p:spPr>
            <a:xfrm>
              <a:off x="3747602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7"/>
            <p:cNvSpPr/>
            <p:nvPr/>
          </p:nvSpPr>
          <p:spPr>
            <a:xfrm>
              <a:off x="38400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7"/>
            <p:cNvSpPr/>
            <p:nvPr/>
          </p:nvSpPr>
          <p:spPr>
            <a:xfrm>
              <a:off x="39324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7"/>
            <p:cNvSpPr/>
            <p:nvPr/>
          </p:nvSpPr>
          <p:spPr>
            <a:xfrm>
              <a:off x="40248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7"/>
            <p:cNvSpPr/>
            <p:nvPr/>
          </p:nvSpPr>
          <p:spPr>
            <a:xfrm>
              <a:off x="41172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6" name="Google Shape;566;p7"/>
          <p:cNvSpPr/>
          <p:nvPr/>
        </p:nvSpPr>
        <p:spPr>
          <a:xfrm rot="5400000">
            <a:off x="8206161" y="4207875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67" name="Google Shape;567;p7"/>
          <p:cNvGrpSpPr/>
          <p:nvPr/>
        </p:nvGrpSpPr>
        <p:grpSpPr>
          <a:xfrm>
            <a:off x="8085946" y="4723543"/>
            <a:ext cx="1823016" cy="196994"/>
            <a:chOff x="8085946" y="4723543"/>
            <a:chExt cx="1823016" cy="196994"/>
          </a:xfrm>
        </p:grpSpPr>
        <p:sp>
          <p:nvSpPr>
            <p:cNvPr id="568" name="Google Shape;568;p7"/>
            <p:cNvSpPr/>
            <p:nvPr/>
          </p:nvSpPr>
          <p:spPr>
            <a:xfrm rot="10800000" flipH="1">
              <a:off x="8184816" y="4723543"/>
              <a:ext cx="1724145" cy="150627"/>
            </a:xfrm>
            <a:custGeom>
              <a:avLst/>
              <a:gdLst/>
              <a:ahLst/>
              <a:cxnLst/>
              <a:rect l="l" t="t" r="r" b="b"/>
              <a:pathLst>
                <a:path w="55332" h="4834" fill="none" extrusionOk="0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7"/>
            <p:cNvSpPr/>
            <p:nvPr/>
          </p:nvSpPr>
          <p:spPr>
            <a:xfrm rot="10800000" flipH="1">
              <a:off x="8085946" y="4828583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7"/>
            <p:cNvSpPr/>
            <p:nvPr/>
          </p:nvSpPr>
          <p:spPr>
            <a:xfrm rot="10800000" flipH="1">
              <a:off x="8110687" y="4853293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1" name="Google Shape;571;p7"/>
          <p:cNvSpPr/>
          <p:nvPr/>
        </p:nvSpPr>
        <p:spPr>
          <a:xfrm rot="10800000">
            <a:off x="419712" y="4064039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72" name="Google Shape;572;p7"/>
          <p:cNvGrpSpPr/>
          <p:nvPr/>
        </p:nvGrpSpPr>
        <p:grpSpPr>
          <a:xfrm rot="5400000">
            <a:off x="29239" y="3087771"/>
            <a:ext cx="98902" cy="553090"/>
            <a:chOff x="4898850" y="4820550"/>
            <a:chExt cx="98902" cy="553090"/>
          </a:xfrm>
        </p:grpSpPr>
        <p:sp>
          <p:nvSpPr>
            <p:cNvPr id="573" name="Google Shape;573;p7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7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7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7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7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8" name="Google Shape;578;p7"/>
          <p:cNvGrpSpPr/>
          <p:nvPr/>
        </p:nvGrpSpPr>
        <p:grpSpPr>
          <a:xfrm>
            <a:off x="4954518" y="4958766"/>
            <a:ext cx="1520982" cy="302065"/>
            <a:chOff x="5642557" y="-150670"/>
            <a:chExt cx="1520982" cy="302065"/>
          </a:xfrm>
        </p:grpSpPr>
        <p:sp>
          <p:nvSpPr>
            <p:cNvPr id="579" name="Google Shape;579;p7"/>
            <p:cNvSpPr/>
            <p:nvPr/>
          </p:nvSpPr>
          <p:spPr>
            <a:xfrm>
              <a:off x="5736006" y="-104304"/>
              <a:ext cx="1335611" cy="209364"/>
            </a:xfrm>
            <a:custGeom>
              <a:avLst/>
              <a:gdLst/>
              <a:ahLst/>
              <a:cxnLst/>
              <a:rect l="l" t="t" r="r" b="b"/>
              <a:pathLst>
                <a:path w="42863" h="6719" fill="none" extrusionOk="0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7"/>
            <p:cNvSpPr/>
            <p:nvPr/>
          </p:nvSpPr>
          <p:spPr>
            <a:xfrm>
              <a:off x="7071586" y="59442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7"/>
            <p:cNvSpPr/>
            <p:nvPr/>
          </p:nvSpPr>
          <p:spPr>
            <a:xfrm>
              <a:off x="7095517" y="84152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7"/>
            <p:cNvSpPr/>
            <p:nvPr/>
          </p:nvSpPr>
          <p:spPr>
            <a:xfrm>
              <a:off x="5642557" y="-150670"/>
              <a:ext cx="91953" cy="92732"/>
            </a:xfrm>
            <a:custGeom>
              <a:avLst/>
              <a:gdLst/>
              <a:ahLst/>
              <a:cxnLst/>
              <a:rect l="l" t="t" r="r" b="b"/>
              <a:pathLst>
                <a:path w="2951" h="2976" fill="none" extrusionOk="0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7"/>
            <p:cNvSpPr/>
            <p:nvPr/>
          </p:nvSpPr>
          <p:spPr>
            <a:xfrm>
              <a:off x="5666488" y="-125929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5" name="Google Shape;585;p8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586" name="Google Shape;586;p8"/>
            <p:cNvSpPr/>
            <p:nvPr/>
          </p:nvSpPr>
          <p:spPr>
            <a:xfrm>
              <a:off x="597550" y="4893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8"/>
            <p:cNvSpPr/>
            <p:nvPr/>
          </p:nvSpPr>
          <p:spPr>
            <a:xfrm>
              <a:off x="597550" y="4780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8"/>
            <p:cNvSpPr/>
            <p:nvPr/>
          </p:nvSpPr>
          <p:spPr>
            <a:xfrm>
              <a:off x="597550" y="46671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8"/>
            <p:cNvSpPr/>
            <p:nvPr/>
          </p:nvSpPr>
          <p:spPr>
            <a:xfrm>
              <a:off x="597550" y="4553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8"/>
            <p:cNvSpPr/>
            <p:nvPr/>
          </p:nvSpPr>
          <p:spPr>
            <a:xfrm>
              <a:off x="597550" y="4441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8"/>
            <p:cNvSpPr/>
            <p:nvPr/>
          </p:nvSpPr>
          <p:spPr>
            <a:xfrm>
              <a:off x="597550" y="4328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8"/>
            <p:cNvSpPr/>
            <p:nvPr/>
          </p:nvSpPr>
          <p:spPr>
            <a:xfrm>
              <a:off x="597550" y="42150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8"/>
            <p:cNvSpPr/>
            <p:nvPr/>
          </p:nvSpPr>
          <p:spPr>
            <a:xfrm>
              <a:off x="597550" y="4101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8"/>
            <p:cNvSpPr/>
            <p:nvPr/>
          </p:nvSpPr>
          <p:spPr>
            <a:xfrm>
              <a:off x="597550" y="3988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8"/>
            <p:cNvSpPr/>
            <p:nvPr/>
          </p:nvSpPr>
          <p:spPr>
            <a:xfrm>
              <a:off x="597550" y="3875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8"/>
            <p:cNvSpPr/>
            <p:nvPr/>
          </p:nvSpPr>
          <p:spPr>
            <a:xfrm>
              <a:off x="597550" y="3762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8"/>
            <p:cNvSpPr/>
            <p:nvPr/>
          </p:nvSpPr>
          <p:spPr>
            <a:xfrm>
              <a:off x="597550" y="36496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8"/>
            <p:cNvSpPr/>
            <p:nvPr/>
          </p:nvSpPr>
          <p:spPr>
            <a:xfrm>
              <a:off x="597550" y="35364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8"/>
            <p:cNvSpPr/>
            <p:nvPr/>
          </p:nvSpPr>
          <p:spPr>
            <a:xfrm>
              <a:off x="597550" y="34232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8"/>
            <p:cNvSpPr/>
            <p:nvPr/>
          </p:nvSpPr>
          <p:spPr>
            <a:xfrm>
              <a:off x="597550" y="33100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8"/>
            <p:cNvSpPr/>
            <p:nvPr/>
          </p:nvSpPr>
          <p:spPr>
            <a:xfrm>
              <a:off x="597550" y="31967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8"/>
            <p:cNvSpPr/>
            <p:nvPr/>
          </p:nvSpPr>
          <p:spPr>
            <a:xfrm>
              <a:off x="597550" y="30835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8"/>
            <p:cNvSpPr/>
            <p:nvPr/>
          </p:nvSpPr>
          <p:spPr>
            <a:xfrm>
              <a:off x="597550" y="29703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8"/>
            <p:cNvSpPr/>
            <p:nvPr/>
          </p:nvSpPr>
          <p:spPr>
            <a:xfrm>
              <a:off x="597550" y="28578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8"/>
            <p:cNvSpPr/>
            <p:nvPr/>
          </p:nvSpPr>
          <p:spPr>
            <a:xfrm>
              <a:off x="597550" y="27446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8"/>
            <p:cNvSpPr/>
            <p:nvPr/>
          </p:nvSpPr>
          <p:spPr>
            <a:xfrm>
              <a:off x="597550" y="263140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8"/>
            <p:cNvSpPr/>
            <p:nvPr/>
          </p:nvSpPr>
          <p:spPr>
            <a:xfrm>
              <a:off x="597550" y="251817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8"/>
            <p:cNvSpPr/>
            <p:nvPr/>
          </p:nvSpPr>
          <p:spPr>
            <a:xfrm>
              <a:off x="597550" y="24049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8"/>
            <p:cNvSpPr/>
            <p:nvPr/>
          </p:nvSpPr>
          <p:spPr>
            <a:xfrm>
              <a:off x="597550" y="22917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8"/>
            <p:cNvSpPr/>
            <p:nvPr/>
          </p:nvSpPr>
          <p:spPr>
            <a:xfrm>
              <a:off x="597550" y="21792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8"/>
            <p:cNvSpPr/>
            <p:nvPr/>
          </p:nvSpPr>
          <p:spPr>
            <a:xfrm>
              <a:off x="597550" y="20660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8"/>
            <p:cNvSpPr/>
            <p:nvPr/>
          </p:nvSpPr>
          <p:spPr>
            <a:xfrm>
              <a:off x="597550" y="19528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8"/>
            <p:cNvSpPr/>
            <p:nvPr/>
          </p:nvSpPr>
          <p:spPr>
            <a:xfrm>
              <a:off x="597550" y="1839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8"/>
            <p:cNvSpPr/>
            <p:nvPr/>
          </p:nvSpPr>
          <p:spPr>
            <a:xfrm>
              <a:off x="597550" y="1726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8"/>
            <p:cNvSpPr/>
            <p:nvPr/>
          </p:nvSpPr>
          <p:spPr>
            <a:xfrm>
              <a:off x="597550" y="16131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8"/>
            <p:cNvSpPr/>
            <p:nvPr/>
          </p:nvSpPr>
          <p:spPr>
            <a:xfrm>
              <a:off x="597550" y="1499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8"/>
            <p:cNvSpPr/>
            <p:nvPr/>
          </p:nvSpPr>
          <p:spPr>
            <a:xfrm>
              <a:off x="597550" y="1387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8"/>
            <p:cNvSpPr/>
            <p:nvPr/>
          </p:nvSpPr>
          <p:spPr>
            <a:xfrm>
              <a:off x="597550" y="1274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8"/>
            <p:cNvSpPr/>
            <p:nvPr/>
          </p:nvSpPr>
          <p:spPr>
            <a:xfrm>
              <a:off x="597550" y="11610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8"/>
            <p:cNvSpPr/>
            <p:nvPr/>
          </p:nvSpPr>
          <p:spPr>
            <a:xfrm>
              <a:off x="597550" y="1047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8"/>
            <p:cNvSpPr/>
            <p:nvPr/>
          </p:nvSpPr>
          <p:spPr>
            <a:xfrm>
              <a:off x="597550" y="934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8"/>
            <p:cNvSpPr/>
            <p:nvPr/>
          </p:nvSpPr>
          <p:spPr>
            <a:xfrm>
              <a:off x="597550" y="821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8"/>
            <p:cNvSpPr/>
            <p:nvPr/>
          </p:nvSpPr>
          <p:spPr>
            <a:xfrm>
              <a:off x="597550" y="708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4" name="Google Shape;624;p8"/>
          <p:cNvSpPr txBox="1">
            <a:spLocks noGrp="1"/>
          </p:cNvSpPr>
          <p:nvPr>
            <p:ph type="title"/>
          </p:nvPr>
        </p:nvSpPr>
        <p:spPr>
          <a:xfrm>
            <a:off x="1182000" y="1320700"/>
            <a:ext cx="6780000" cy="2523600"/>
          </a:xfrm>
          <a:prstGeom prst="rect">
            <a:avLst/>
          </a:prstGeom>
          <a:effectLst>
            <a:outerShdw blurRad="142875" algn="bl" rotWithShape="0">
              <a:schemeClr val="accent2">
                <a:alpha val="4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625" name="Google Shape;625;p8"/>
          <p:cNvSpPr/>
          <p:nvPr/>
        </p:nvSpPr>
        <p:spPr>
          <a:xfrm rot="-5400000">
            <a:off x="348812" y="25800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26" name="Google Shape;626;p8"/>
          <p:cNvGrpSpPr/>
          <p:nvPr/>
        </p:nvGrpSpPr>
        <p:grpSpPr>
          <a:xfrm>
            <a:off x="-1414555" y="2830129"/>
            <a:ext cx="2297800" cy="347400"/>
            <a:chOff x="-1414555" y="2830129"/>
            <a:chExt cx="2297800" cy="347400"/>
          </a:xfrm>
        </p:grpSpPr>
        <p:sp>
          <p:nvSpPr>
            <p:cNvPr id="627" name="Google Shape;627;p8"/>
            <p:cNvSpPr/>
            <p:nvPr/>
          </p:nvSpPr>
          <p:spPr>
            <a:xfrm>
              <a:off x="-1414555" y="3109429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8"/>
            <p:cNvSpPr/>
            <p:nvPr/>
          </p:nvSpPr>
          <p:spPr>
            <a:xfrm>
              <a:off x="-1111455" y="2830129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9" name="Google Shape;629;p8"/>
          <p:cNvGrpSpPr/>
          <p:nvPr/>
        </p:nvGrpSpPr>
        <p:grpSpPr>
          <a:xfrm>
            <a:off x="8059521" y="3662080"/>
            <a:ext cx="1823016" cy="196994"/>
            <a:chOff x="7857346" y="4002005"/>
            <a:chExt cx="1823016" cy="196994"/>
          </a:xfrm>
        </p:grpSpPr>
        <p:sp>
          <p:nvSpPr>
            <p:cNvPr id="630" name="Google Shape;630;p8"/>
            <p:cNvSpPr/>
            <p:nvPr/>
          </p:nvSpPr>
          <p:spPr>
            <a:xfrm>
              <a:off x="7956216" y="4048371"/>
              <a:ext cx="1724145" cy="150627"/>
            </a:xfrm>
            <a:custGeom>
              <a:avLst/>
              <a:gdLst/>
              <a:ahLst/>
              <a:cxnLst/>
              <a:rect l="l" t="t" r="r" b="b"/>
              <a:pathLst>
                <a:path w="55332" h="4834" fill="none" extrusionOk="0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8"/>
            <p:cNvSpPr/>
            <p:nvPr/>
          </p:nvSpPr>
          <p:spPr>
            <a:xfrm>
              <a:off x="7857346" y="400200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8"/>
            <p:cNvSpPr/>
            <p:nvPr/>
          </p:nvSpPr>
          <p:spPr>
            <a:xfrm>
              <a:off x="7882087" y="4026715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3" name="Google Shape;633;p8"/>
          <p:cNvSpPr/>
          <p:nvPr/>
        </p:nvSpPr>
        <p:spPr>
          <a:xfrm rot="10800000">
            <a:off x="7375212" y="4044939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4" name="Google Shape;634;p8"/>
          <p:cNvGrpSpPr/>
          <p:nvPr/>
        </p:nvGrpSpPr>
        <p:grpSpPr>
          <a:xfrm rot="-5400000" flipH="1">
            <a:off x="3660496" y="4907217"/>
            <a:ext cx="1823016" cy="296643"/>
            <a:chOff x="7857346" y="3902355"/>
            <a:chExt cx="1823016" cy="296643"/>
          </a:xfrm>
        </p:grpSpPr>
        <p:sp>
          <p:nvSpPr>
            <p:cNvPr id="635" name="Google Shape;635;p8"/>
            <p:cNvSpPr/>
            <p:nvPr/>
          </p:nvSpPr>
          <p:spPr>
            <a:xfrm>
              <a:off x="7956216" y="4048371"/>
              <a:ext cx="1724145" cy="150627"/>
            </a:xfrm>
            <a:custGeom>
              <a:avLst/>
              <a:gdLst/>
              <a:ahLst/>
              <a:cxnLst/>
              <a:rect l="l" t="t" r="r" b="b"/>
              <a:pathLst>
                <a:path w="55332" h="4834" fill="none" extrusionOk="0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8"/>
            <p:cNvSpPr/>
            <p:nvPr/>
          </p:nvSpPr>
          <p:spPr>
            <a:xfrm>
              <a:off x="8453686" y="390235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0" y="1488"/>
                  </a:moveTo>
                  <a:cubicBezTo>
                    <a:pt x="0" y="670"/>
                    <a:pt x="670" y="1"/>
                    <a:pt x="1488" y="1"/>
                  </a:cubicBezTo>
                  <a:cubicBezTo>
                    <a:pt x="2306" y="1"/>
                    <a:pt x="2950" y="670"/>
                    <a:pt x="2950" y="1488"/>
                  </a:cubicBezTo>
                  <a:cubicBezTo>
                    <a:pt x="2950" y="2281"/>
                    <a:pt x="2306" y="2951"/>
                    <a:pt x="1488" y="2951"/>
                  </a:cubicBezTo>
                  <a:cubicBezTo>
                    <a:pt x="670" y="2951"/>
                    <a:pt x="0" y="2281"/>
                    <a:pt x="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8"/>
            <p:cNvSpPr/>
            <p:nvPr/>
          </p:nvSpPr>
          <p:spPr>
            <a:xfrm>
              <a:off x="8478396" y="3927096"/>
              <a:ext cx="43281" cy="42502"/>
            </a:xfrm>
            <a:custGeom>
              <a:avLst/>
              <a:gdLst/>
              <a:ahLst/>
              <a:cxnLst/>
              <a:rect l="l" t="t" r="r" b="b"/>
              <a:pathLst>
                <a:path w="1389" h="1364" extrusionOk="0">
                  <a:moveTo>
                    <a:pt x="695" y="0"/>
                  </a:moveTo>
                  <a:cubicBezTo>
                    <a:pt x="298" y="0"/>
                    <a:pt x="1" y="298"/>
                    <a:pt x="1" y="694"/>
                  </a:cubicBezTo>
                  <a:cubicBezTo>
                    <a:pt x="1" y="1066"/>
                    <a:pt x="298" y="1363"/>
                    <a:pt x="695" y="1363"/>
                  </a:cubicBezTo>
                  <a:cubicBezTo>
                    <a:pt x="1067" y="1363"/>
                    <a:pt x="1389" y="1066"/>
                    <a:pt x="1389" y="694"/>
                  </a:cubicBezTo>
                  <a:cubicBezTo>
                    <a:pt x="1389" y="298"/>
                    <a:pt x="1067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8"/>
            <p:cNvSpPr/>
            <p:nvPr/>
          </p:nvSpPr>
          <p:spPr>
            <a:xfrm>
              <a:off x="7857346" y="400200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8"/>
            <p:cNvSpPr/>
            <p:nvPr/>
          </p:nvSpPr>
          <p:spPr>
            <a:xfrm>
              <a:off x="7882087" y="4026715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8"/>
            <p:cNvSpPr/>
            <p:nvPr/>
          </p:nvSpPr>
          <p:spPr>
            <a:xfrm>
              <a:off x="8545608" y="3948721"/>
              <a:ext cx="1134754" cy="175368"/>
            </a:xfrm>
            <a:custGeom>
              <a:avLst/>
              <a:gdLst/>
              <a:ahLst/>
              <a:cxnLst/>
              <a:rect l="l" t="t" r="r" b="b"/>
              <a:pathLst>
                <a:path w="36417" h="5628" fill="none" extrusionOk="0">
                  <a:moveTo>
                    <a:pt x="0" y="0"/>
                  </a:moveTo>
                  <a:lnTo>
                    <a:pt x="6049" y="0"/>
                  </a:lnTo>
                  <a:lnTo>
                    <a:pt x="8379" y="2330"/>
                  </a:lnTo>
                  <a:lnTo>
                    <a:pt x="11676" y="5627"/>
                  </a:lnTo>
                  <a:lnTo>
                    <a:pt x="36416" y="5627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1" name="Google Shape;641;p8"/>
          <p:cNvSpPr/>
          <p:nvPr/>
        </p:nvSpPr>
        <p:spPr>
          <a:xfrm rot="10800000">
            <a:off x="8027645" y="2478979"/>
            <a:ext cx="1994700" cy="681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2" name="Google Shape;642;p8"/>
          <p:cNvSpPr/>
          <p:nvPr/>
        </p:nvSpPr>
        <p:spPr>
          <a:xfrm rot="10800000">
            <a:off x="4395" y="3859075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3" name="Google Shape;643;p8"/>
          <p:cNvSpPr/>
          <p:nvPr/>
        </p:nvSpPr>
        <p:spPr>
          <a:xfrm rot="5400000">
            <a:off x="8206162" y="-3488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44" name="Google Shape;644;p8"/>
          <p:cNvGrpSpPr/>
          <p:nvPr/>
        </p:nvGrpSpPr>
        <p:grpSpPr>
          <a:xfrm>
            <a:off x="7812807" y="1533337"/>
            <a:ext cx="1520982" cy="302065"/>
            <a:chOff x="5642557" y="-150670"/>
            <a:chExt cx="1520982" cy="302065"/>
          </a:xfrm>
        </p:grpSpPr>
        <p:sp>
          <p:nvSpPr>
            <p:cNvPr id="645" name="Google Shape;645;p8"/>
            <p:cNvSpPr/>
            <p:nvPr/>
          </p:nvSpPr>
          <p:spPr>
            <a:xfrm>
              <a:off x="5736006" y="-104304"/>
              <a:ext cx="1335611" cy="209364"/>
            </a:xfrm>
            <a:custGeom>
              <a:avLst/>
              <a:gdLst/>
              <a:ahLst/>
              <a:cxnLst/>
              <a:rect l="l" t="t" r="r" b="b"/>
              <a:pathLst>
                <a:path w="42863" h="6719" fill="none" extrusionOk="0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8"/>
            <p:cNvSpPr/>
            <p:nvPr/>
          </p:nvSpPr>
          <p:spPr>
            <a:xfrm>
              <a:off x="7071586" y="59442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8"/>
            <p:cNvSpPr/>
            <p:nvPr/>
          </p:nvSpPr>
          <p:spPr>
            <a:xfrm>
              <a:off x="7095517" y="84152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8"/>
            <p:cNvSpPr/>
            <p:nvPr/>
          </p:nvSpPr>
          <p:spPr>
            <a:xfrm>
              <a:off x="5642557" y="-150670"/>
              <a:ext cx="91953" cy="92732"/>
            </a:xfrm>
            <a:custGeom>
              <a:avLst/>
              <a:gdLst/>
              <a:ahLst/>
              <a:cxnLst/>
              <a:rect l="l" t="t" r="r" b="b"/>
              <a:pathLst>
                <a:path w="2951" h="2976" fill="none" extrusionOk="0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8"/>
            <p:cNvSpPr/>
            <p:nvPr/>
          </p:nvSpPr>
          <p:spPr>
            <a:xfrm>
              <a:off x="5666488" y="-125929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0" name="Google Shape;650;p8"/>
          <p:cNvGrpSpPr/>
          <p:nvPr/>
        </p:nvGrpSpPr>
        <p:grpSpPr>
          <a:xfrm rot="5400000">
            <a:off x="424642" y="3926674"/>
            <a:ext cx="302065" cy="1520982"/>
            <a:chOff x="-108754" y="2690919"/>
            <a:chExt cx="302065" cy="1520982"/>
          </a:xfrm>
        </p:grpSpPr>
        <p:sp>
          <p:nvSpPr>
            <p:cNvPr id="651" name="Google Shape;651;p8"/>
            <p:cNvSpPr/>
            <p:nvPr/>
          </p:nvSpPr>
          <p:spPr>
            <a:xfrm>
              <a:off x="-62388" y="2782841"/>
              <a:ext cx="209364" cy="1335580"/>
            </a:xfrm>
            <a:custGeom>
              <a:avLst/>
              <a:gdLst/>
              <a:ahLst/>
              <a:cxnLst/>
              <a:rect l="l" t="t" r="r" b="b"/>
              <a:pathLst>
                <a:path w="6719" h="42862" fill="none" extrusionOk="0">
                  <a:moveTo>
                    <a:pt x="0" y="42862"/>
                  </a:moveTo>
                  <a:lnTo>
                    <a:pt x="0" y="23799"/>
                  </a:lnTo>
                  <a:lnTo>
                    <a:pt x="6718" y="17056"/>
                  </a:lnTo>
                  <a:lnTo>
                    <a:pt x="6718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8"/>
            <p:cNvSpPr/>
            <p:nvPr/>
          </p:nvSpPr>
          <p:spPr>
            <a:xfrm>
              <a:off x="101358" y="2690919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1"/>
                  </a:moveTo>
                  <a:cubicBezTo>
                    <a:pt x="2281" y="1"/>
                    <a:pt x="2951" y="645"/>
                    <a:pt x="2951" y="1463"/>
                  </a:cubicBezTo>
                  <a:cubicBezTo>
                    <a:pt x="2951" y="2281"/>
                    <a:pt x="2281" y="2951"/>
                    <a:pt x="1463" y="2951"/>
                  </a:cubicBezTo>
                  <a:cubicBezTo>
                    <a:pt x="645" y="2951"/>
                    <a:pt x="1" y="2281"/>
                    <a:pt x="1" y="1463"/>
                  </a:cubicBezTo>
                  <a:cubicBezTo>
                    <a:pt x="1" y="645"/>
                    <a:pt x="645" y="1"/>
                    <a:pt x="1463" y="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8"/>
            <p:cNvSpPr/>
            <p:nvPr/>
          </p:nvSpPr>
          <p:spPr>
            <a:xfrm>
              <a:off x="125320" y="2714881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4" y="0"/>
                  </a:moveTo>
                  <a:cubicBezTo>
                    <a:pt x="322" y="0"/>
                    <a:pt x="0" y="322"/>
                    <a:pt x="0" y="694"/>
                  </a:cubicBezTo>
                  <a:cubicBezTo>
                    <a:pt x="0" y="1091"/>
                    <a:pt x="322" y="1388"/>
                    <a:pt x="694" y="1388"/>
                  </a:cubicBezTo>
                  <a:cubicBezTo>
                    <a:pt x="1091" y="1388"/>
                    <a:pt x="1388" y="1091"/>
                    <a:pt x="1388" y="694"/>
                  </a:cubicBezTo>
                  <a:cubicBezTo>
                    <a:pt x="1388" y="322"/>
                    <a:pt x="1091" y="0"/>
                    <a:pt x="6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8"/>
            <p:cNvSpPr/>
            <p:nvPr/>
          </p:nvSpPr>
          <p:spPr>
            <a:xfrm>
              <a:off x="-108754" y="4119948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88" y="0"/>
                  </a:moveTo>
                  <a:cubicBezTo>
                    <a:pt x="2306" y="0"/>
                    <a:pt x="2951" y="670"/>
                    <a:pt x="2951" y="1463"/>
                  </a:cubicBezTo>
                  <a:cubicBezTo>
                    <a:pt x="2951" y="2281"/>
                    <a:pt x="2306" y="2950"/>
                    <a:pt x="1488" y="2950"/>
                  </a:cubicBezTo>
                  <a:cubicBezTo>
                    <a:pt x="670" y="2950"/>
                    <a:pt x="1" y="2281"/>
                    <a:pt x="1" y="1463"/>
                  </a:cubicBezTo>
                  <a:cubicBezTo>
                    <a:pt x="1" y="670"/>
                    <a:pt x="670" y="0"/>
                    <a:pt x="1488" y="0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8"/>
            <p:cNvSpPr/>
            <p:nvPr/>
          </p:nvSpPr>
          <p:spPr>
            <a:xfrm>
              <a:off x="-84013" y="4144658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56" name="Google Shape;656;p8"/>
          <p:cNvSpPr/>
          <p:nvPr/>
        </p:nvSpPr>
        <p:spPr>
          <a:xfrm rot="-5400000" flipH="1">
            <a:off x="1059557" y="-188896"/>
            <a:ext cx="1994700" cy="681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57" name="Google Shape;657;p8"/>
          <p:cNvGrpSpPr/>
          <p:nvPr/>
        </p:nvGrpSpPr>
        <p:grpSpPr>
          <a:xfrm>
            <a:off x="8327763" y="172353"/>
            <a:ext cx="883262" cy="242091"/>
            <a:chOff x="2300350" y="2601250"/>
            <a:chExt cx="2275275" cy="623625"/>
          </a:xfrm>
        </p:grpSpPr>
        <p:sp>
          <p:nvSpPr>
            <p:cNvPr id="658" name="Google Shape;658;p8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8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8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8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8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8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4" name="Google Shape;664;p8"/>
          <p:cNvGrpSpPr/>
          <p:nvPr/>
        </p:nvGrpSpPr>
        <p:grpSpPr>
          <a:xfrm flipH="1">
            <a:off x="-248008" y="1713528"/>
            <a:ext cx="883262" cy="242091"/>
            <a:chOff x="2300350" y="2601250"/>
            <a:chExt cx="2275275" cy="623625"/>
          </a:xfrm>
        </p:grpSpPr>
        <p:sp>
          <p:nvSpPr>
            <p:cNvPr id="665" name="Google Shape;665;p8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8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8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8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8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8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1" name="Google Shape;671;p8"/>
          <p:cNvGrpSpPr/>
          <p:nvPr/>
        </p:nvGrpSpPr>
        <p:grpSpPr>
          <a:xfrm rot="-5400000">
            <a:off x="3666586" y="-57798"/>
            <a:ext cx="1823016" cy="296643"/>
            <a:chOff x="7857346" y="3902355"/>
            <a:chExt cx="1823016" cy="296643"/>
          </a:xfrm>
        </p:grpSpPr>
        <p:sp>
          <p:nvSpPr>
            <p:cNvPr id="672" name="Google Shape;672;p8"/>
            <p:cNvSpPr/>
            <p:nvPr/>
          </p:nvSpPr>
          <p:spPr>
            <a:xfrm>
              <a:off x="7956216" y="4048371"/>
              <a:ext cx="1724145" cy="150627"/>
            </a:xfrm>
            <a:custGeom>
              <a:avLst/>
              <a:gdLst/>
              <a:ahLst/>
              <a:cxnLst/>
              <a:rect l="l" t="t" r="r" b="b"/>
              <a:pathLst>
                <a:path w="55332" h="4834" fill="none" extrusionOk="0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8"/>
            <p:cNvSpPr/>
            <p:nvPr/>
          </p:nvSpPr>
          <p:spPr>
            <a:xfrm>
              <a:off x="8453686" y="390235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0" y="1488"/>
                  </a:moveTo>
                  <a:cubicBezTo>
                    <a:pt x="0" y="670"/>
                    <a:pt x="670" y="1"/>
                    <a:pt x="1488" y="1"/>
                  </a:cubicBezTo>
                  <a:cubicBezTo>
                    <a:pt x="2306" y="1"/>
                    <a:pt x="2950" y="670"/>
                    <a:pt x="2950" y="1488"/>
                  </a:cubicBezTo>
                  <a:cubicBezTo>
                    <a:pt x="2950" y="2281"/>
                    <a:pt x="2306" y="2951"/>
                    <a:pt x="1488" y="2951"/>
                  </a:cubicBezTo>
                  <a:cubicBezTo>
                    <a:pt x="670" y="2951"/>
                    <a:pt x="0" y="2281"/>
                    <a:pt x="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8"/>
            <p:cNvSpPr/>
            <p:nvPr/>
          </p:nvSpPr>
          <p:spPr>
            <a:xfrm>
              <a:off x="8478396" y="3927096"/>
              <a:ext cx="43281" cy="42502"/>
            </a:xfrm>
            <a:custGeom>
              <a:avLst/>
              <a:gdLst/>
              <a:ahLst/>
              <a:cxnLst/>
              <a:rect l="l" t="t" r="r" b="b"/>
              <a:pathLst>
                <a:path w="1389" h="1364" extrusionOk="0">
                  <a:moveTo>
                    <a:pt x="695" y="0"/>
                  </a:moveTo>
                  <a:cubicBezTo>
                    <a:pt x="298" y="0"/>
                    <a:pt x="1" y="298"/>
                    <a:pt x="1" y="694"/>
                  </a:cubicBezTo>
                  <a:cubicBezTo>
                    <a:pt x="1" y="1066"/>
                    <a:pt x="298" y="1363"/>
                    <a:pt x="695" y="1363"/>
                  </a:cubicBezTo>
                  <a:cubicBezTo>
                    <a:pt x="1067" y="1363"/>
                    <a:pt x="1389" y="1066"/>
                    <a:pt x="1389" y="694"/>
                  </a:cubicBezTo>
                  <a:cubicBezTo>
                    <a:pt x="1389" y="298"/>
                    <a:pt x="1067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8"/>
            <p:cNvSpPr/>
            <p:nvPr/>
          </p:nvSpPr>
          <p:spPr>
            <a:xfrm>
              <a:off x="7857346" y="400200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8"/>
            <p:cNvSpPr/>
            <p:nvPr/>
          </p:nvSpPr>
          <p:spPr>
            <a:xfrm>
              <a:off x="7882087" y="4026715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8"/>
            <p:cNvSpPr/>
            <p:nvPr/>
          </p:nvSpPr>
          <p:spPr>
            <a:xfrm>
              <a:off x="8545608" y="3948721"/>
              <a:ext cx="1134754" cy="175368"/>
            </a:xfrm>
            <a:custGeom>
              <a:avLst/>
              <a:gdLst/>
              <a:ahLst/>
              <a:cxnLst/>
              <a:rect l="l" t="t" r="r" b="b"/>
              <a:pathLst>
                <a:path w="36417" h="5628" fill="none" extrusionOk="0">
                  <a:moveTo>
                    <a:pt x="0" y="0"/>
                  </a:moveTo>
                  <a:lnTo>
                    <a:pt x="6049" y="0"/>
                  </a:lnTo>
                  <a:lnTo>
                    <a:pt x="8379" y="2330"/>
                  </a:lnTo>
                  <a:lnTo>
                    <a:pt x="11676" y="5627"/>
                  </a:lnTo>
                  <a:lnTo>
                    <a:pt x="36416" y="5627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9" name="Google Shape;679;p9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680" name="Google Shape;680;p9"/>
            <p:cNvSpPr/>
            <p:nvPr/>
          </p:nvSpPr>
          <p:spPr>
            <a:xfrm>
              <a:off x="597550" y="4893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9"/>
            <p:cNvSpPr/>
            <p:nvPr/>
          </p:nvSpPr>
          <p:spPr>
            <a:xfrm>
              <a:off x="597550" y="4780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9"/>
            <p:cNvSpPr/>
            <p:nvPr/>
          </p:nvSpPr>
          <p:spPr>
            <a:xfrm>
              <a:off x="597550" y="46671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9"/>
            <p:cNvSpPr/>
            <p:nvPr/>
          </p:nvSpPr>
          <p:spPr>
            <a:xfrm>
              <a:off x="597550" y="4553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9"/>
            <p:cNvSpPr/>
            <p:nvPr/>
          </p:nvSpPr>
          <p:spPr>
            <a:xfrm>
              <a:off x="597550" y="4441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9"/>
            <p:cNvSpPr/>
            <p:nvPr/>
          </p:nvSpPr>
          <p:spPr>
            <a:xfrm>
              <a:off x="597550" y="4328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9"/>
            <p:cNvSpPr/>
            <p:nvPr/>
          </p:nvSpPr>
          <p:spPr>
            <a:xfrm>
              <a:off x="597550" y="42150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9"/>
            <p:cNvSpPr/>
            <p:nvPr/>
          </p:nvSpPr>
          <p:spPr>
            <a:xfrm>
              <a:off x="597550" y="4101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9"/>
            <p:cNvSpPr/>
            <p:nvPr/>
          </p:nvSpPr>
          <p:spPr>
            <a:xfrm>
              <a:off x="597550" y="3988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9"/>
            <p:cNvSpPr/>
            <p:nvPr/>
          </p:nvSpPr>
          <p:spPr>
            <a:xfrm>
              <a:off x="597550" y="3875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9"/>
            <p:cNvSpPr/>
            <p:nvPr/>
          </p:nvSpPr>
          <p:spPr>
            <a:xfrm>
              <a:off x="597550" y="3762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9"/>
            <p:cNvSpPr/>
            <p:nvPr/>
          </p:nvSpPr>
          <p:spPr>
            <a:xfrm>
              <a:off x="597550" y="36496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9"/>
            <p:cNvSpPr/>
            <p:nvPr/>
          </p:nvSpPr>
          <p:spPr>
            <a:xfrm>
              <a:off x="597550" y="35364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9"/>
            <p:cNvSpPr/>
            <p:nvPr/>
          </p:nvSpPr>
          <p:spPr>
            <a:xfrm>
              <a:off x="597550" y="34232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9"/>
            <p:cNvSpPr/>
            <p:nvPr/>
          </p:nvSpPr>
          <p:spPr>
            <a:xfrm>
              <a:off x="597550" y="33100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9"/>
            <p:cNvSpPr/>
            <p:nvPr/>
          </p:nvSpPr>
          <p:spPr>
            <a:xfrm>
              <a:off x="597550" y="31967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9"/>
            <p:cNvSpPr/>
            <p:nvPr/>
          </p:nvSpPr>
          <p:spPr>
            <a:xfrm>
              <a:off x="597550" y="30835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9"/>
            <p:cNvSpPr/>
            <p:nvPr/>
          </p:nvSpPr>
          <p:spPr>
            <a:xfrm>
              <a:off x="597550" y="29703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9"/>
            <p:cNvSpPr/>
            <p:nvPr/>
          </p:nvSpPr>
          <p:spPr>
            <a:xfrm>
              <a:off x="597550" y="28578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9"/>
            <p:cNvSpPr/>
            <p:nvPr/>
          </p:nvSpPr>
          <p:spPr>
            <a:xfrm>
              <a:off x="597550" y="27446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9"/>
            <p:cNvSpPr/>
            <p:nvPr/>
          </p:nvSpPr>
          <p:spPr>
            <a:xfrm>
              <a:off x="597550" y="263140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9"/>
            <p:cNvSpPr/>
            <p:nvPr/>
          </p:nvSpPr>
          <p:spPr>
            <a:xfrm>
              <a:off x="597550" y="251817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9"/>
            <p:cNvSpPr/>
            <p:nvPr/>
          </p:nvSpPr>
          <p:spPr>
            <a:xfrm>
              <a:off x="597550" y="24049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9"/>
            <p:cNvSpPr/>
            <p:nvPr/>
          </p:nvSpPr>
          <p:spPr>
            <a:xfrm>
              <a:off x="597550" y="22917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9"/>
            <p:cNvSpPr/>
            <p:nvPr/>
          </p:nvSpPr>
          <p:spPr>
            <a:xfrm>
              <a:off x="597550" y="21792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9"/>
            <p:cNvSpPr/>
            <p:nvPr/>
          </p:nvSpPr>
          <p:spPr>
            <a:xfrm>
              <a:off x="597550" y="20660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9"/>
            <p:cNvSpPr/>
            <p:nvPr/>
          </p:nvSpPr>
          <p:spPr>
            <a:xfrm>
              <a:off x="597550" y="19528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9"/>
            <p:cNvSpPr/>
            <p:nvPr/>
          </p:nvSpPr>
          <p:spPr>
            <a:xfrm>
              <a:off x="597550" y="1839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9"/>
            <p:cNvSpPr/>
            <p:nvPr/>
          </p:nvSpPr>
          <p:spPr>
            <a:xfrm>
              <a:off x="597550" y="1726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9"/>
            <p:cNvSpPr/>
            <p:nvPr/>
          </p:nvSpPr>
          <p:spPr>
            <a:xfrm>
              <a:off x="597550" y="16131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9"/>
            <p:cNvSpPr/>
            <p:nvPr/>
          </p:nvSpPr>
          <p:spPr>
            <a:xfrm>
              <a:off x="597550" y="1499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9"/>
            <p:cNvSpPr/>
            <p:nvPr/>
          </p:nvSpPr>
          <p:spPr>
            <a:xfrm>
              <a:off x="597550" y="1387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9"/>
            <p:cNvSpPr/>
            <p:nvPr/>
          </p:nvSpPr>
          <p:spPr>
            <a:xfrm>
              <a:off x="597550" y="1274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9"/>
            <p:cNvSpPr/>
            <p:nvPr/>
          </p:nvSpPr>
          <p:spPr>
            <a:xfrm>
              <a:off x="597550" y="11610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9"/>
            <p:cNvSpPr/>
            <p:nvPr/>
          </p:nvSpPr>
          <p:spPr>
            <a:xfrm>
              <a:off x="597550" y="1047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9"/>
            <p:cNvSpPr/>
            <p:nvPr/>
          </p:nvSpPr>
          <p:spPr>
            <a:xfrm>
              <a:off x="597550" y="934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9"/>
            <p:cNvSpPr/>
            <p:nvPr/>
          </p:nvSpPr>
          <p:spPr>
            <a:xfrm>
              <a:off x="597550" y="821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9"/>
            <p:cNvSpPr/>
            <p:nvPr/>
          </p:nvSpPr>
          <p:spPr>
            <a:xfrm>
              <a:off x="597550" y="708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18" name="Google Shape;718;p9"/>
          <p:cNvSpPr txBox="1">
            <a:spLocks noGrp="1"/>
          </p:cNvSpPr>
          <p:nvPr>
            <p:ph type="subTitle" idx="1"/>
          </p:nvPr>
        </p:nvSpPr>
        <p:spPr>
          <a:xfrm>
            <a:off x="2399850" y="2366051"/>
            <a:ext cx="4344300" cy="106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9" name="Google Shape;719;p9"/>
          <p:cNvSpPr txBox="1">
            <a:spLocks noGrp="1"/>
          </p:cNvSpPr>
          <p:nvPr>
            <p:ph type="title"/>
          </p:nvPr>
        </p:nvSpPr>
        <p:spPr>
          <a:xfrm>
            <a:off x="2399850" y="1723050"/>
            <a:ext cx="4344300" cy="572700"/>
          </a:xfrm>
          <a:prstGeom prst="rect">
            <a:avLst/>
          </a:prstGeom>
          <a:effectLst>
            <a:outerShdw blurRad="142875" algn="bl" rotWithShape="0">
              <a:schemeClr val="accent2">
                <a:alpha val="4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720" name="Google Shape;720;p9"/>
          <p:cNvSpPr/>
          <p:nvPr/>
        </p:nvSpPr>
        <p:spPr>
          <a:xfrm rot="-5400000">
            <a:off x="348812" y="25800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21" name="Google Shape;721;p9"/>
          <p:cNvGrpSpPr/>
          <p:nvPr/>
        </p:nvGrpSpPr>
        <p:grpSpPr>
          <a:xfrm rot="10800000">
            <a:off x="-11" y="779178"/>
            <a:ext cx="883262" cy="242091"/>
            <a:chOff x="2300350" y="2601250"/>
            <a:chExt cx="2275275" cy="623625"/>
          </a:xfrm>
        </p:grpSpPr>
        <p:sp>
          <p:nvSpPr>
            <p:cNvPr id="722" name="Google Shape;722;p9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9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9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9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9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9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28" name="Google Shape;728;p9"/>
          <p:cNvSpPr/>
          <p:nvPr/>
        </p:nvSpPr>
        <p:spPr>
          <a:xfrm rot="5400000">
            <a:off x="1495470" y="-491996"/>
            <a:ext cx="1994700" cy="681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9" name="Google Shape;729;p9"/>
          <p:cNvSpPr/>
          <p:nvPr/>
        </p:nvSpPr>
        <p:spPr>
          <a:xfrm rot="5400000">
            <a:off x="1774770" y="-188896"/>
            <a:ext cx="1994700" cy="681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0" name="Google Shape;730;p9"/>
          <p:cNvSpPr/>
          <p:nvPr/>
        </p:nvSpPr>
        <p:spPr>
          <a:xfrm>
            <a:off x="8557212" y="-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31" name="Google Shape;731;p9"/>
          <p:cNvGrpSpPr/>
          <p:nvPr/>
        </p:nvGrpSpPr>
        <p:grpSpPr>
          <a:xfrm>
            <a:off x="-1414555" y="3287329"/>
            <a:ext cx="2297800" cy="347400"/>
            <a:chOff x="-1414555" y="3439729"/>
            <a:chExt cx="2297800" cy="347400"/>
          </a:xfrm>
        </p:grpSpPr>
        <p:sp>
          <p:nvSpPr>
            <p:cNvPr id="732" name="Google Shape;732;p9"/>
            <p:cNvSpPr/>
            <p:nvPr/>
          </p:nvSpPr>
          <p:spPr>
            <a:xfrm>
              <a:off x="-1414555" y="3719029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9"/>
            <p:cNvSpPr/>
            <p:nvPr/>
          </p:nvSpPr>
          <p:spPr>
            <a:xfrm>
              <a:off x="-1111455" y="3439729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4" name="Google Shape;734;p9"/>
          <p:cNvGrpSpPr/>
          <p:nvPr/>
        </p:nvGrpSpPr>
        <p:grpSpPr>
          <a:xfrm>
            <a:off x="5512632" y="-116346"/>
            <a:ext cx="1520982" cy="302065"/>
            <a:chOff x="5642557" y="-150670"/>
            <a:chExt cx="1520982" cy="302065"/>
          </a:xfrm>
        </p:grpSpPr>
        <p:sp>
          <p:nvSpPr>
            <p:cNvPr id="735" name="Google Shape;735;p9"/>
            <p:cNvSpPr/>
            <p:nvPr/>
          </p:nvSpPr>
          <p:spPr>
            <a:xfrm>
              <a:off x="5736006" y="-104304"/>
              <a:ext cx="1335611" cy="209364"/>
            </a:xfrm>
            <a:custGeom>
              <a:avLst/>
              <a:gdLst/>
              <a:ahLst/>
              <a:cxnLst/>
              <a:rect l="l" t="t" r="r" b="b"/>
              <a:pathLst>
                <a:path w="42863" h="6719" fill="none" extrusionOk="0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9"/>
            <p:cNvSpPr/>
            <p:nvPr/>
          </p:nvSpPr>
          <p:spPr>
            <a:xfrm>
              <a:off x="7071586" y="59442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9"/>
            <p:cNvSpPr/>
            <p:nvPr/>
          </p:nvSpPr>
          <p:spPr>
            <a:xfrm>
              <a:off x="7095517" y="84152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9"/>
            <p:cNvSpPr/>
            <p:nvPr/>
          </p:nvSpPr>
          <p:spPr>
            <a:xfrm>
              <a:off x="5642557" y="-150670"/>
              <a:ext cx="91953" cy="92732"/>
            </a:xfrm>
            <a:custGeom>
              <a:avLst/>
              <a:gdLst/>
              <a:ahLst/>
              <a:cxnLst/>
              <a:rect l="l" t="t" r="r" b="b"/>
              <a:pathLst>
                <a:path w="2951" h="2976" fill="none" extrusionOk="0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9"/>
            <p:cNvSpPr/>
            <p:nvPr/>
          </p:nvSpPr>
          <p:spPr>
            <a:xfrm>
              <a:off x="5666488" y="-125929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0" name="Google Shape;740;p9"/>
          <p:cNvGrpSpPr/>
          <p:nvPr/>
        </p:nvGrpSpPr>
        <p:grpSpPr>
          <a:xfrm rot="10800000" flipH="1">
            <a:off x="7918521" y="1923880"/>
            <a:ext cx="1823016" cy="296643"/>
            <a:chOff x="7857346" y="3902355"/>
            <a:chExt cx="1823016" cy="296643"/>
          </a:xfrm>
        </p:grpSpPr>
        <p:sp>
          <p:nvSpPr>
            <p:cNvPr id="741" name="Google Shape;741;p9"/>
            <p:cNvSpPr/>
            <p:nvPr/>
          </p:nvSpPr>
          <p:spPr>
            <a:xfrm>
              <a:off x="7956216" y="4048371"/>
              <a:ext cx="1724145" cy="150627"/>
            </a:xfrm>
            <a:custGeom>
              <a:avLst/>
              <a:gdLst/>
              <a:ahLst/>
              <a:cxnLst/>
              <a:rect l="l" t="t" r="r" b="b"/>
              <a:pathLst>
                <a:path w="55332" h="4834" fill="none" extrusionOk="0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9"/>
            <p:cNvSpPr/>
            <p:nvPr/>
          </p:nvSpPr>
          <p:spPr>
            <a:xfrm>
              <a:off x="8453686" y="390235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0" y="1488"/>
                  </a:moveTo>
                  <a:cubicBezTo>
                    <a:pt x="0" y="670"/>
                    <a:pt x="670" y="1"/>
                    <a:pt x="1488" y="1"/>
                  </a:cubicBezTo>
                  <a:cubicBezTo>
                    <a:pt x="2306" y="1"/>
                    <a:pt x="2950" y="670"/>
                    <a:pt x="2950" y="1488"/>
                  </a:cubicBezTo>
                  <a:cubicBezTo>
                    <a:pt x="2950" y="2281"/>
                    <a:pt x="2306" y="2951"/>
                    <a:pt x="1488" y="2951"/>
                  </a:cubicBezTo>
                  <a:cubicBezTo>
                    <a:pt x="670" y="2951"/>
                    <a:pt x="0" y="2281"/>
                    <a:pt x="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9"/>
            <p:cNvSpPr/>
            <p:nvPr/>
          </p:nvSpPr>
          <p:spPr>
            <a:xfrm>
              <a:off x="8478396" y="3927096"/>
              <a:ext cx="43281" cy="42502"/>
            </a:xfrm>
            <a:custGeom>
              <a:avLst/>
              <a:gdLst/>
              <a:ahLst/>
              <a:cxnLst/>
              <a:rect l="l" t="t" r="r" b="b"/>
              <a:pathLst>
                <a:path w="1389" h="1364" extrusionOk="0">
                  <a:moveTo>
                    <a:pt x="695" y="0"/>
                  </a:moveTo>
                  <a:cubicBezTo>
                    <a:pt x="298" y="0"/>
                    <a:pt x="1" y="298"/>
                    <a:pt x="1" y="694"/>
                  </a:cubicBezTo>
                  <a:cubicBezTo>
                    <a:pt x="1" y="1066"/>
                    <a:pt x="298" y="1363"/>
                    <a:pt x="695" y="1363"/>
                  </a:cubicBezTo>
                  <a:cubicBezTo>
                    <a:pt x="1067" y="1363"/>
                    <a:pt x="1389" y="1066"/>
                    <a:pt x="1389" y="694"/>
                  </a:cubicBezTo>
                  <a:cubicBezTo>
                    <a:pt x="1389" y="298"/>
                    <a:pt x="1067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9"/>
            <p:cNvSpPr/>
            <p:nvPr/>
          </p:nvSpPr>
          <p:spPr>
            <a:xfrm>
              <a:off x="7857346" y="400200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9"/>
            <p:cNvSpPr/>
            <p:nvPr/>
          </p:nvSpPr>
          <p:spPr>
            <a:xfrm>
              <a:off x="7882087" y="4026715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9"/>
            <p:cNvSpPr/>
            <p:nvPr/>
          </p:nvSpPr>
          <p:spPr>
            <a:xfrm>
              <a:off x="8545608" y="3948721"/>
              <a:ext cx="1134754" cy="175368"/>
            </a:xfrm>
            <a:custGeom>
              <a:avLst/>
              <a:gdLst/>
              <a:ahLst/>
              <a:cxnLst/>
              <a:rect l="l" t="t" r="r" b="b"/>
              <a:pathLst>
                <a:path w="36417" h="5628" fill="none" extrusionOk="0">
                  <a:moveTo>
                    <a:pt x="0" y="0"/>
                  </a:moveTo>
                  <a:lnTo>
                    <a:pt x="6049" y="0"/>
                  </a:lnTo>
                  <a:lnTo>
                    <a:pt x="8379" y="2330"/>
                  </a:lnTo>
                  <a:lnTo>
                    <a:pt x="11676" y="5627"/>
                  </a:lnTo>
                  <a:lnTo>
                    <a:pt x="36416" y="5627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7" name="Google Shape;747;p9"/>
          <p:cNvGrpSpPr/>
          <p:nvPr/>
        </p:nvGrpSpPr>
        <p:grpSpPr>
          <a:xfrm flipH="1">
            <a:off x="-799254" y="2157805"/>
            <a:ext cx="1823016" cy="196994"/>
            <a:chOff x="7857346" y="4002005"/>
            <a:chExt cx="1823016" cy="196994"/>
          </a:xfrm>
        </p:grpSpPr>
        <p:sp>
          <p:nvSpPr>
            <p:cNvPr id="748" name="Google Shape;748;p9"/>
            <p:cNvSpPr/>
            <p:nvPr/>
          </p:nvSpPr>
          <p:spPr>
            <a:xfrm>
              <a:off x="7956216" y="4048371"/>
              <a:ext cx="1724145" cy="150627"/>
            </a:xfrm>
            <a:custGeom>
              <a:avLst/>
              <a:gdLst/>
              <a:ahLst/>
              <a:cxnLst/>
              <a:rect l="l" t="t" r="r" b="b"/>
              <a:pathLst>
                <a:path w="55332" h="4834" fill="none" extrusionOk="0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9"/>
            <p:cNvSpPr/>
            <p:nvPr/>
          </p:nvSpPr>
          <p:spPr>
            <a:xfrm>
              <a:off x="7857346" y="400200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9"/>
            <p:cNvSpPr/>
            <p:nvPr/>
          </p:nvSpPr>
          <p:spPr>
            <a:xfrm>
              <a:off x="7882087" y="4026715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1" name="Google Shape;751;p9"/>
          <p:cNvGrpSpPr/>
          <p:nvPr/>
        </p:nvGrpSpPr>
        <p:grpSpPr>
          <a:xfrm>
            <a:off x="8331253" y="3180067"/>
            <a:ext cx="1105976" cy="133969"/>
            <a:chOff x="8183182" y="663852"/>
            <a:chExt cx="1475028" cy="178673"/>
          </a:xfrm>
        </p:grpSpPr>
        <p:grpSp>
          <p:nvGrpSpPr>
            <p:cNvPr id="752" name="Google Shape;752;p9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753" name="Google Shape;753;p9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4" name="Google Shape;754;p9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5" name="Google Shape;755;p9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6" name="Google Shape;756;p9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7" name="Google Shape;757;p9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" name="Google Shape;758;p9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9" name="Google Shape;759;p9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" name="Google Shape;760;p9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" name="Google Shape;761;p9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" name="Google Shape;762;p9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63" name="Google Shape;763;p9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764" name="Google Shape;764;p9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" name="Google Shape;765;p9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" name="Google Shape;766;p9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" name="Google Shape;767;p9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" name="Google Shape;768;p9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9" name="Google Shape;769;p9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" name="Google Shape;770;p9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" name="Google Shape;771;p9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" name="Google Shape;772;p9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" name="Google Shape;773;p9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74" name="Google Shape;774;p9"/>
          <p:cNvGrpSpPr/>
          <p:nvPr/>
        </p:nvGrpSpPr>
        <p:grpSpPr>
          <a:xfrm rot="5400000">
            <a:off x="85100" y="4288025"/>
            <a:ext cx="98902" cy="553090"/>
            <a:chOff x="4898850" y="4820550"/>
            <a:chExt cx="98902" cy="553090"/>
          </a:xfrm>
        </p:grpSpPr>
        <p:sp>
          <p:nvSpPr>
            <p:cNvPr id="775" name="Google Shape;775;p9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9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9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9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9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10"/>
          <p:cNvSpPr txBox="1">
            <a:spLocks noGrp="1"/>
          </p:cNvSpPr>
          <p:nvPr>
            <p:ph type="body" idx="1"/>
          </p:nvPr>
        </p:nvSpPr>
        <p:spPr>
          <a:xfrm>
            <a:off x="1109550" y="4079027"/>
            <a:ext cx="6924900" cy="44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>
                <a:latin typeface="Exo"/>
                <a:ea typeface="Exo"/>
                <a:cs typeface="Exo"/>
                <a:sym typeface="Exo"/>
              </a:defRPr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3" name="Google Shape;783;p11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784" name="Google Shape;784;p11"/>
            <p:cNvSpPr/>
            <p:nvPr/>
          </p:nvSpPr>
          <p:spPr>
            <a:xfrm>
              <a:off x="597550" y="4893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11"/>
            <p:cNvSpPr/>
            <p:nvPr/>
          </p:nvSpPr>
          <p:spPr>
            <a:xfrm>
              <a:off x="597550" y="4780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11"/>
            <p:cNvSpPr/>
            <p:nvPr/>
          </p:nvSpPr>
          <p:spPr>
            <a:xfrm>
              <a:off x="597550" y="46671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11"/>
            <p:cNvSpPr/>
            <p:nvPr/>
          </p:nvSpPr>
          <p:spPr>
            <a:xfrm>
              <a:off x="597550" y="4553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11"/>
            <p:cNvSpPr/>
            <p:nvPr/>
          </p:nvSpPr>
          <p:spPr>
            <a:xfrm>
              <a:off x="597550" y="4441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11"/>
            <p:cNvSpPr/>
            <p:nvPr/>
          </p:nvSpPr>
          <p:spPr>
            <a:xfrm>
              <a:off x="597550" y="4328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11"/>
            <p:cNvSpPr/>
            <p:nvPr/>
          </p:nvSpPr>
          <p:spPr>
            <a:xfrm>
              <a:off x="597550" y="42150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11"/>
            <p:cNvSpPr/>
            <p:nvPr/>
          </p:nvSpPr>
          <p:spPr>
            <a:xfrm>
              <a:off x="597550" y="4101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11"/>
            <p:cNvSpPr/>
            <p:nvPr/>
          </p:nvSpPr>
          <p:spPr>
            <a:xfrm>
              <a:off x="597550" y="3988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11"/>
            <p:cNvSpPr/>
            <p:nvPr/>
          </p:nvSpPr>
          <p:spPr>
            <a:xfrm>
              <a:off x="597550" y="3875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11"/>
            <p:cNvSpPr/>
            <p:nvPr/>
          </p:nvSpPr>
          <p:spPr>
            <a:xfrm>
              <a:off x="597550" y="3762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11"/>
            <p:cNvSpPr/>
            <p:nvPr/>
          </p:nvSpPr>
          <p:spPr>
            <a:xfrm>
              <a:off x="597550" y="36496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11"/>
            <p:cNvSpPr/>
            <p:nvPr/>
          </p:nvSpPr>
          <p:spPr>
            <a:xfrm>
              <a:off x="597550" y="35364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11"/>
            <p:cNvSpPr/>
            <p:nvPr/>
          </p:nvSpPr>
          <p:spPr>
            <a:xfrm>
              <a:off x="597550" y="34232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11"/>
            <p:cNvSpPr/>
            <p:nvPr/>
          </p:nvSpPr>
          <p:spPr>
            <a:xfrm>
              <a:off x="597550" y="33100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11"/>
            <p:cNvSpPr/>
            <p:nvPr/>
          </p:nvSpPr>
          <p:spPr>
            <a:xfrm>
              <a:off x="597550" y="31967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11"/>
            <p:cNvSpPr/>
            <p:nvPr/>
          </p:nvSpPr>
          <p:spPr>
            <a:xfrm>
              <a:off x="597550" y="30835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11"/>
            <p:cNvSpPr/>
            <p:nvPr/>
          </p:nvSpPr>
          <p:spPr>
            <a:xfrm>
              <a:off x="597550" y="29703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11"/>
            <p:cNvSpPr/>
            <p:nvPr/>
          </p:nvSpPr>
          <p:spPr>
            <a:xfrm>
              <a:off x="597550" y="28578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11"/>
            <p:cNvSpPr/>
            <p:nvPr/>
          </p:nvSpPr>
          <p:spPr>
            <a:xfrm>
              <a:off x="597550" y="27446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11"/>
            <p:cNvSpPr/>
            <p:nvPr/>
          </p:nvSpPr>
          <p:spPr>
            <a:xfrm>
              <a:off x="597550" y="263140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11"/>
            <p:cNvSpPr/>
            <p:nvPr/>
          </p:nvSpPr>
          <p:spPr>
            <a:xfrm>
              <a:off x="597550" y="251817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11"/>
            <p:cNvSpPr/>
            <p:nvPr/>
          </p:nvSpPr>
          <p:spPr>
            <a:xfrm>
              <a:off x="597550" y="24049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11"/>
            <p:cNvSpPr/>
            <p:nvPr/>
          </p:nvSpPr>
          <p:spPr>
            <a:xfrm>
              <a:off x="597550" y="22917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11"/>
            <p:cNvSpPr/>
            <p:nvPr/>
          </p:nvSpPr>
          <p:spPr>
            <a:xfrm>
              <a:off x="597550" y="21792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11"/>
            <p:cNvSpPr/>
            <p:nvPr/>
          </p:nvSpPr>
          <p:spPr>
            <a:xfrm>
              <a:off x="597550" y="20660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11"/>
            <p:cNvSpPr/>
            <p:nvPr/>
          </p:nvSpPr>
          <p:spPr>
            <a:xfrm>
              <a:off x="597550" y="19528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11"/>
            <p:cNvSpPr/>
            <p:nvPr/>
          </p:nvSpPr>
          <p:spPr>
            <a:xfrm>
              <a:off x="597550" y="1839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11"/>
            <p:cNvSpPr/>
            <p:nvPr/>
          </p:nvSpPr>
          <p:spPr>
            <a:xfrm>
              <a:off x="597550" y="1726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11"/>
            <p:cNvSpPr/>
            <p:nvPr/>
          </p:nvSpPr>
          <p:spPr>
            <a:xfrm>
              <a:off x="597550" y="16131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11"/>
            <p:cNvSpPr/>
            <p:nvPr/>
          </p:nvSpPr>
          <p:spPr>
            <a:xfrm>
              <a:off x="597550" y="1499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11"/>
            <p:cNvSpPr/>
            <p:nvPr/>
          </p:nvSpPr>
          <p:spPr>
            <a:xfrm>
              <a:off x="597550" y="1387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11"/>
            <p:cNvSpPr/>
            <p:nvPr/>
          </p:nvSpPr>
          <p:spPr>
            <a:xfrm>
              <a:off x="597550" y="1274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11"/>
            <p:cNvSpPr/>
            <p:nvPr/>
          </p:nvSpPr>
          <p:spPr>
            <a:xfrm>
              <a:off x="597550" y="11610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11"/>
            <p:cNvSpPr/>
            <p:nvPr/>
          </p:nvSpPr>
          <p:spPr>
            <a:xfrm>
              <a:off x="597550" y="1047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11"/>
            <p:cNvSpPr/>
            <p:nvPr/>
          </p:nvSpPr>
          <p:spPr>
            <a:xfrm>
              <a:off x="597550" y="934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11"/>
            <p:cNvSpPr/>
            <p:nvPr/>
          </p:nvSpPr>
          <p:spPr>
            <a:xfrm>
              <a:off x="597550" y="821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11"/>
            <p:cNvSpPr/>
            <p:nvPr/>
          </p:nvSpPr>
          <p:spPr>
            <a:xfrm>
              <a:off x="597550" y="708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22" name="Google Shape;822;p11"/>
          <p:cNvSpPr txBox="1">
            <a:spLocks noGrp="1"/>
          </p:cNvSpPr>
          <p:nvPr>
            <p:ph type="title" hasCustomPrompt="1"/>
          </p:nvPr>
        </p:nvSpPr>
        <p:spPr>
          <a:xfrm>
            <a:off x="713100" y="1328587"/>
            <a:ext cx="7717800" cy="1671600"/>
          </a:xfrm>
          <a:prstGeom prst="rect">
            <a:avLst/>
          </a:prstGeom>
          <a:effectLst>
            <a:outerShdw blurRad="142875" algn="bl" rotWithShape="0">
              <a:schemeClr val="accent2">
                <a:alpha val="4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823" name="Google Shape;823;p11"/>
          <p:cNvSpPr txBox="1">
            <a:spLocks noGrp="1"/>
          </p:cNvSpPr>
          <p:nvPr>
            <p:ph type="subTitle" idx="1"/>
          </p:nvPr>
        </p:nvSpPr>
        <p:spPr>
          <a:xfrm>
            <a:off x="2037000" y="3075825"/>
            <a:ext cx="5070000" cy="33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824" name="Google Shape;824;p11"/>
          <p:cNvSpPr/>
          <p:nvPr/>
        </p:nvSpPr>
        <p:spPr>
          <a:xfrm rot="-5400000">
            <a:off x="348812" y="25800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25" name="Google Shape;825;p11"/>
          <p:cNvGrpSpPr/>
          <p:nvPr/>
        </p:nvGrpSpPr>
        <p:grpSpPr>
          <a:xfrm>
            <a:off x="1710357" y="-107958"/>
            <a:ext cx="1520982" cy="302065"/>
            <a:chOff x="5642557" y="-150670"/>
            <a:chExt cx="1520982" cy="302065"/>
          </a:xfrm>
        </p:grpSpPr>
        <p:sp>
          <p:nvSpPr>
            <p:cNvPr id="826" name="Google Shape;826;p11"/>
            <p:cNvSpPr/>
            <p:nvPr/>
          </p:nvSpPr>
          <p:spPr>
            <a:xfrm>
              <a:off x="5736006" y="-104304"/>
              <a:ext cx="1335611" cy="209364"/>
            </a:xfrm>
            <a:custGeom>
              <a:avLst/>
              <a:gdLst/>
              <a:ahLst/>
              <a:cxnLst/>
              <a:rect l="l" t="t" r="r" b="b"/>
              <a:pathLst>
                <a:path w="42863" h="6719" fill="none" extrusionOk="0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11"/>
            <p:cNvSpPr/>
            <p:nvPr/>
          </p:nvSpPr>
          <p:spPr>
            <a:xfrm>
              <a:off x="7071586" y="59442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11"/>
            <p:cNvSpPr/>
            <p:nvPr/>
          </p:nvSpPr>
          <p:spPr>
            <a:xfrm>
              <a:off x="7095517" y="84152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11"/>
            <p:cNvSpPr/>
            <p:nvPr/>
          </p:nvSpPr>
          <p:spPr>
            <a:xfrm>
              <a:off x="5642557" y="-150670"/>
              <a:ext cx="91953" cy="92732"/>
            </a:xfrm>
            <a:custGeom>
              <a:avLst/>
              <a:gdLst/>
              <a:ahLst/>
              <a:cxnLst/>
              <a:rect l="l" t="t" r="r" b="b"/>
              <a:pathLst>
                <a:path w="2951" h="2976" fill="none" extrusionOk="0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11"/>
            <p:cNvSpPr/>
            <p:nvPr/>
          </p:nvSpPr>
          <p:spPr>
            <a:xfrm>
              <a:off x="5666488" y="-125929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1" name="Google Shape;831;p11"/>
          <p:cNvGrpSpPr/>
          <p:nvPr/>
        </p:nvGrpSpPr>
        <p:grpSpPr>
          <a:xfrm rot="5400000">
            <a:off x="85100" y="1849625"/>
            <a:ext cx="98902" cy="553090"/>
            <a:chOff x="4898850" y="4820550"/>
            <a:chExt cx="98902" cy="553090"/>
          </a:xfrm>
        </p:grpSpPr>
        <p:sp>
          <p:nvSpPr>
            <p:cNvPr id="832" name="Google Shape;832;p11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11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11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11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11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37" name="Google Shape;837;p11"/>
          <p:cNvSpPr/>
          <p:nvPr/>
        </p:nvSpPr>
        <p:spPr>
          <a:xfrm>
            <a:off x="-1414555" y="3338029"/>
            <a:ext cx="1994700" cy="681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8" name="Google Shape;838;p11"/>
          <p:cNvSpPr/>
          <p:nvPr/>
        </p:nvSpPr>
        <p:spPr>
          <a:xfrm>
            <a:off x="-1111455" y="3058729"/>
            <a:ext cx="1994700" cy="681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39" name="Google Shape;839;p11"/>
          <p:cNvGrpSpPr/>
          <p:nvPr/>
        </p:nvGrpSpPr>
        <p:grpSpPr>
          <a:xfrm flipH="1">
            <a:off x="-799254" y="4139005"/>
            <a:ext cx="1823016" cy="196994"/>
            <a:chOff x="7857346" y="4002005"/>
            <a:chExt cx="1823016" cy="196994"/>
          </a:xfrm>
        </p:grpSpPr>
        <p:sp>
          <p:nvSpPr>
            <p:cNvPr id="840" name="Google Shape;840;p11"/>
            <p:cNvSpPr/>
            <p:nvPr/>
          </p:nvSpPr>
          <p:spPr>
            <a:xfrm>
              <a:off x="7956216" y="4048371"/>
              <a:ext cx="1724145" cy="150627"/>
            </a:xfrm>
            <a:custGeom>
              <a:avLst/>
              <a:gdLst/>
              <a:ahLst/>
              <a:cxnLst/>
              <a:rect l="l" t="t" r="r" b="b"/>
              <a:pathLst>
                <a:path w="55332" h="4834" fill="none" extrusionOk="0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11"/>
            <p:cNvSpPr/>
            <p:nvPr/>
          </p:nvSpPr>
          <p:spPr>
            <a:xfrm>
              <a:off x="7857346" y="400200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11"/>
            <p:cNvSpPr/>
            <p:nvPr/>
          </p:nvSpPr>
          <p:spPr>
            <a:xfrm>
              <a:off x="7882087" y="4026715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3" name="Google Shape;843;p11"/>
          <p:cNvGrpSpPr/>
          <p:nvPr/>
        </p:nvGrpSpPr>
        <p:grpSpPr>
          <a:xfrm rot="-5400000" flipH="1">
            <a:off x="3660496" y="4881980"/>
            <a:ext cx="1823016" cy="296643"/>
            <a:chOff x="7857346" y="3902355"/>
            <a:chExt cx="1823016" cy="296643"/>
          </a:xfrm>
        </p:grpSpPr>
        <p:sp>
          <p:nvSpPr>
            <p:cNvPr id="844" name="Google Shape;844;p11"/>
            <p:cNvSpPr/>
            <p:nvPr/>
          </p:nvSpPr>
          <p:spPr>
            <a:xfrm>
              <a:off x="7956216" y="4048371"/>
              <a:ext cx="1724145" cy="150627"/>
            </a:xfrm>
            <a:custGeom>
              <a:avLst/>
              <a:gdLst/>
              <a:ahLst/>
              <a:cxnLst/>
              <a:rect l="l" t="t" r="r" b="b"/>
              <a:pathLst>
                <a:path w="55332" h="4834" fill="none" extrusionOk="0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11"/>
            <p:cNvSpPr/>
            <p:nvPr/>
          </p:nvSpPr>
          <p:spPr>
            <a:xfrm>
              <a:off x="8453686" y="390235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0" y="1488"/>
                  </a:moveTo>
                  <a:cubicBezTo>
                    <a:pt x="0" y="670"/>
                    <a:pt x="670" y="1"/>
                    <a:pt x="1488" y="1"/>
                  </a:cubicBezTo>
                  <a:cubicBezTo>
                    <a:pt x="2306" y="1"/>
                    <a:pt x="2950" y="670"/>
                    <a:pt x="2950" y="1488"/>
                  </a:cubicBezTo>
                  <a:cubicBezTo>
                    <a:pt x="2950" y="2281"/>
                    <a:pt x="2306" y="2951"/>
                    <a:pt x="1488" y="2951"/>
                  </a:cubicBezTo>
                  <a:cubicBezTo>
                    <a:pt x="670" y="2951"/>
                    <a:pt x="0" y="2281"/>
                    <a:pt x="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11"/>
            <p:cNvSpPr/>
            <p:nvPr/>
          </p:nvSpPr>
          <p:spPr>
            <a:xfrm>
              <a:off x="8478396" y="3927096"/>
              <a:ext cx="43281" cy="42502"/>
            </a:xfrm>
            <a:custGeom>
              <a:avLst/>
              <a:gdLst/>
              <a:ahLst/>
              <a:cxnLst/>
              <a:rect l="l" t="t" r="r" b="b"/>
              <a:pathLst>
                <a:path w="1389" h="1364" extrusionOk="0">
                  <a:moveTo>
                    <a:pt x="695" y="0"/>
                  </a:moveTo>
                  <a:cubicBezTo>
                    <a:pt x="298" y="0"/>
                    <a:pt x="1" y="298"/>
                    <a:pt x="1" y="694"/>
                  </a:cubicBezTo>
                  <a:cubicBezTo>
                    <a:pt x="1" y="1066"/>
                    <a:pt x="298" y="1363"/>
                    <a:pt x="695" y="1363"/>
                  </a:cubicBezTo>
                  <a:cubicBezTo>
                    <a:pt x="1067" y="1363"/>
                    <a:pt x="1389" y="1066"/>
                    <a:pt x="1389" y="694"/>
                  </a:cubicBezTo>
                  <a:cubicBezTo>
                    <a:pt x="1389" y="298"/>
                    <a:pt x="1067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11"/>
            <p:cNvSpPr/>
            <p:nvPr/>
          </p:nvSpPr>
          <p:spPr>
            <a:xfrm>
              <a:off x="7857346" y="400200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11"/>
            <p:cNvSpPr/>
            <p:nvPr/>
          </p:nvSpPr>
          <p:spPr>
            <a:xfrm>
              <a:off x="7882087" y="4026715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11"/>
            <p:cNvSpPr/>
            <p:nvPr/>
          </p:nvSpPr>
          <p:spPr>
            <a:xfrm>
              <a:off x="8545608" y="3948721"/>
              <a:ext cx="1134754" cy="175368"/>
            </a:xfrm>
            <a:custGeom>
              <a:avLst/>
              <a:gdLst/>
              <a:ahLst/>
              <a:cxnLst/>
              <a:rect l="l" t="t" r="r" b="b"/>
              <a:pathLst>
                <a:path w="36417" h="5628" fill="none" extrusionOk="0">
                  <a:moveTo>
                    <a:pt x="0" y="0"/>
                  </a:moveTo>
                  <a:lnTo>
                    <a:pt x="6049" y="0"/>
                  </a:lnTo>
                  <a:lnTo>
                    <a:pt x="8379" y="2330"/>
                  </a:lnTo>
                  <a:lnTo>
                    <a:pt x="11676" y="5627"/>
                  </a:lnTo>
                  <a:lnTo>
                    <a:pt x="36416" y="5627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50" name="Google Shape;850;p11"/>
          <p:cNvSpPr/>
          <p:nvPr/>
        </p:nvSpPr>
        <p:spPr>
          <a:xfrm rot="5400000">
            <a:off x="5457595" y="-491996"/>
            <a:ext cx="1994700" cy="681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1" name="Google Shape;851;p11"/>
          <p:cNvSpPr/>
          <p:nvPr/>
        </p:nvSpPr>
        <p:spPr>
          <a:xfrm rot="5400000">
            <a:off x="5736895" y="-188896"/>
            <a:ext cx="1994700" cy="681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2" name="Google Shape;852;p11"/>
          <p:cNvSpPr/>
          <p:nvPr/>
        </p:nvSpPr>
        <p:spPr>
          <a:xfrm rot="10800000">
            <a:off x="8027645" y="2478979"/>
            <a:ext cx="1994700" cy="681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3" name="Google Shape;853;p11"/>
          <p:cNvSpPr/>
          <p:nvPr/>
        </p:nvSpPr>
        <p:spPr>
          <a:xfrm rot="5400000">
            <a:off x="8208386" y="420378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4" name="Google Shape;854;p11"/>
          <p:cNvSpPr/>
          <p:nvPr/>
        </p:nvSpPr>
        <p:spPr>
          <a:xfrm>
            <a:off x="8557212" y="-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55" name="Google Shape;855;p11"/>
          <p:cNvGrpSpPr/>
          <p:nvPr/>
        </p:nvGrpSpPr>
        <p:grpSpPr>
          <a:xfrm>
            <a:off x="7965207" y="312162"/>
            <a:ext cx="1520982" cy="302065"/>
            <a:chOff x="5642557" y="-150670"/>
            <a:chExt cx="1520982" cy="302065"/>
          </a:xfrm>
        </p:grpSpPr>
        <p:sp>
          <p:nvSpPr>
            <p:cNvPr id="856" name="Google Shape;856;p11"/>
            <p:cNvSpPr/>
            <p:nvPr/>
          </p:nvSpPr>
          <p:spPr>
            <a:xfrm>
              <a:off x="5736006" y="-104304"/>
              <a:ext cx="1335611" cy="209364"/>
            </a:xfrm>
            <a:custGeom>
              <a:avLst/>
              <a:gdLst/>
              <a:ahLst/>
              <a:cxnLst/>
              <a:rect l="l" t="t" r="r" b="b"/>
              <a:pathLst>
                <a:path w="42863" h="6719" fill="none" extrusionOk="0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11"/>
            <p:cNvSpPr/>
            <p:nvPr/>
          </p:nvSpPr>
          <p:spPr>
            <a:xfrm>
              <a:off x="7071586" y="59442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11"/>
            <p:cNvSpPr/>
            <p:nvPr/>
          </p:nvSpPr>
          <p:spPr>
            <a:xfrm>
              <a:off x="7095517" y="84152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11"/>
            <p:cNvSpPr/>
            <p:nvPr/>
          </p:nvSpPr>
          <p:spPr>
            <a:xfrm>
              <a:off x="5642557" y="-150670"/>
              <a:ext cx="91953" cy="92732"/>
            </a:xfrm>
            <a:custGeom>
              <a:avLst/>
              <a:gdLst/>
              <a:ahLst/>
              <a:cxnLst/>
              <a:rect l="l" t="t" r="r" b="b"/>
              <a:pathLst>
                <a:path w="2951" h="2976" fill="none" extrusionOk="0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11"/>
            <p:cNvSpPr/>
            <p:nvPr/>
          </p:nvSpPr>
          <p:spPr>
            <a:xfrm>
              <a:off x="5666488" y="-125929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1" name="Google Shape;861;p11"/>
          <p:cNvGrpSpPr/>
          <p:nvPr/>
        </p:nvGrpSpPr>
        <p:grpSpPr>
          <a:xfrm>
            <a:off x="8495989" y="3241228"/>
            <a:ext cx="883262" cy="242091"/>
            <a:chOff x="2300350" y="2601250"/>
            <a:chExt cx="2275275" cy="623625"/>
          </a:xfrm>
        </p:grpSpPr>
        <p:sp>
          <p:nvSpPr>
            <p:cNvPr id="862" name="Google Shape;862;p11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11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11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11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11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11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8" name="Google Shape;868;p11"/>
          <p:cNvGrpSpPr/>
          <p:nvPr/>
        </p:nvGrpSpPr>
        <p:grpSpPr>
          <a:xfrm>
            <a:off x="8267392" y="1860741"/>
            <a:ext cx="1105976" cy="133969"/>
            <a:chOff x="8183182" y="663852"/>
            <a:chExt cx="1475028" cy="178673"/>
          </a:xfrm>
        </p:grpSpPr>
        <p:grpSp>
          <p:nvGrpSpPr>
            <p:cNvPr id="869" name="Google Shape;869;p11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870" name="Google Shape;870;p11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1" name="Google Shape;871;p11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2" name="Google Shape;872;p11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3" name="Google Shape;873;p11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4" name="Google Shape;874;p11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5" name="Google Shape;875;p11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6" name="Google Shape;876;p11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7" name="Google Shape;877;p11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8" name="Google Shape;878;p11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9" name="Google Shape;879;p11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80" name="Google Shape;880;p11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881" name="Google Shape;881;p11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2" name="Google Shape;882;p11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3" name="Google Shape;883;p11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4" name="Google Shape;884;p11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5" name="Google Shape;885;p11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6" name="Google Shape;886;p11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" name="Google Shape;887;p11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8" name="Google Shape;888;p11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9" name="Google Shape;889;p11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0" name="Google Shape;890;p11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891" name="Google Shape;891;p11"/>
          <p:cNvGrpSpPr/>
          <p:nvPr/>
        </p:nvGrpSpPr>
        <p:grpSpPr>
          <a:xfrm>
            <a:off x="5447301" y="4536119"/>
            <a:ext cx="1252897" cy="51000"/>
            <a:chOff x="2915381" y="4104819"/>
            <a:chExt cx="1252897" cy="51000"/>
          </a:xfrm>
        </p:grpSpPr>
        <p:sp>
          <p:nvSpPr>
            <p:cNvPr id="892" name="Google Shape;892;p11"/>
            <p:cNvSpPr/>
            <p:nvPr/>
          </p:nvSpPr>
          <p:spPr>
            <a:xfrm>
              <a:off x="2915381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11"/>
            <p:cNvSpPr/>
            <p:nvPr/>
          </p:nvSpPr>
          <p:spPr>
            <a:xfrm>
              <a:off x="3007850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11"/>
            <p:cNvSpPr/>
            <p:nvPr/>
          </p:nvSpPr>
          <p:spPr>
            <a:xfrm>
              <a:off x="3100319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11"/>
            <p:cNvSpPr/>
            <p:nvPr/>
          </p:nvSpPr>
          <p:spPr>
            <a:xfrm>
              <a:off x="3192788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11"/>
            <p:cNvSpPr/>
            <p:nvPr/>
          </p:nvSpPr>
          <p:spPr>
            <a:xfrm>
              <a:off x="328525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11"/>
            <p:cNvSpPr/>
            <p:nvPr/>
          </p:nvSpPr>
          <p:spPr>
            <a:xfrm>
              <a:off x="3377726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11"/>
            <p:cNvSpPr/>
            <p:nvPr/>
          </p:nvSpPr>
          <p:spPr>
            <a:xfrm>
              <a:off x="3470195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11"/>
            <p:cNvSpPr/>
            <p:nvPr/>
          </p:nvSpPr>
          <p:spPr>
            <a:xfrm>
              <a:off x="3562664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11"/>
            <p:cNvSpPr/>
            <p:nvPr/>
          </p:nvSpPr>
          <p:spPr>
            <a:xfrm>
              <a:off x="3655133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11"/>
            <p:cNvSpPr/>
            <p:nvPr/>
          </p:nvSpPr>
          <p:spPr>
            <a:xfrm>
              <a:off x="3747602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11"/>
            <p:cNvSpPr/>
            <p:nvPr/>
          </p:nvSpPr>
          <p:spPr>
            <a:xfrm>
              <a:off x="38400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11"/>
            <p:cNvSpPr/>
            <p:nvPr/>
          </p:nvSpPr>
          <p:spPr>
            <a:xfrm>
              <a:off x="39324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11"/>
            <p:cNvSpPr/>
            <p:nvPr/>
          </p:nvSpPr>
          <p:spPr>
            <a:xfrm>
              <a:off x="40248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11"/>
            <p:cNvSpPr/>
            <p:nvPr/>
          </p:nvSpPr>
          <p:spPr>
            <a:xfrm>
              <a:off x="41172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6" name="Google Shape;906;p11"/>
          <p:cNvGrpSpPr/>
          <p:nvPr/>
        </p:nvGrpSpPr>
        <p:grpSpPr>
          <a:xfrm>
            <a:off x="-235013" y="829744"/>
            <a:ext cx="1105976" cy="133969"/>
            <a:chOff x="8183182" y="663852"/>
            <a:chExt cx="1475028" cy="178673"/>
          </a:xfrm>
        </p:grpSpPr>
        <p:grpSp>
          <p:nvGrpSpPr>
            <p:cNvPr id="907" name="Google Shape;907;p11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908" name="Google Shape;908;p11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9" name="Google Shape;909;p11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0" name="Google Shape;910;p11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1" name="Google Shape;911;p11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2" name="Google Shape;912;p11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3" name="Google Shape;913;p11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4" name="Google Shape;914;p11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5" name="Google Shape;915;p11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6" name="Google Shape;916;p11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7" name="Google Shape;917;p11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18" name="Google Shape;918;p11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919" name="Google Shape;919;p11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0" name="Google Shape;920;p11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1" name="Google Shape;921;p11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2" name="Google Shape;922;p11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3" name="Google Shape;923;p11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4" name="Google Shape;924;p11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5" name="Google Shape;925;p11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6" name="Google Shape;926;p11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7" name="Google Shape;927;p11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8" name="Google Shape;928;p11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chemeClr val="accent4"/>
            </a:gs>
            <a:gs pos="100000">
              <a:schemeClr val="dk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"/>
              <a:buNone/>
              <a:defRPr sz="3200" b="1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"/>
              <a:buNone/>
              <a:defRPr sz="320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"/>
              <a:buNone/>
              <a:defRPr sz="320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"/>
              <a:buNone/>
              <a:defRPr sz="320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"/>
              <a:buNone/>
              <a:defRPr sz="320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"/>
              <a:buNone/>
              <a:defRPr sz="320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"/>
              <a:buNone/>
              <a:defRPr sz="320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"/>
              <a:buNone/>
              <a:defRPr sz="320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"/>
              <a:buNone/>
              <a:defRPr sz="320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100" y="1187700"/>
            <a:ext cx="7717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ans"/>
              <a:buChar char="●"/>
              <a:defRPr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ans"/>
              <a:buChar char="○"/>
              <a:defRPr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ans"/>
              <a:buChar char="■"/>
              <a:defRPr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ans"/>
              <a:buChar char="●"/>
              <a:defRPr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ans"/>
              <a:buChar char="○"/>
              <a:defRPr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ans"/>
              <a:buChar char="■"/>
              <a:defRPr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ans"/>
              <a:buChar char="●"/>
              <a:defRPr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ans"/>
              <a:buChar char="○"/>
              <a:defRPr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ans"/>
              <a:buChar char="■"/>
              <a:defRPr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60" r:id="rId11"/>
    <p:sldLayoutId id="2147483661" r:id="rId12"/>
    <p:sldLayoutId id="2147483662" r:id="rId13"/>
    <p:sldLayoutId id="2147483663" r:id="rId14"/>
    <p:sldLayoutId id="2147483665" r:id="rId15"/>
    <p:sldLayoutId id="2147483666" r:id="rId16"/>
    <p:sldLayoutId id="2147483667" r:id="rId17"/>
    <p:sldLayoutId id="2147483668" r:id="rId18"/>
    <p:sldLayoutId id="2147483669" r:id="rId19"/>
    <p:sldLayoutId id="2147483670" r:id="rId20"/>
    <p:sldLayoutId id="2147483671" r:id="rId21"/>
    <p:sldLayoutId id="2147483672" r:id="rId22"/>
    <p:sldLayoutId id="2147483673" r:id="rId23"/>
    <p:sldLayoutId id="2147483674" r:id="rId24"/>
    <p:sldLayoutId id="2147483675" r:id="rId2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2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0" name="Google Shape;2650;p30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2651" name="Google Shape;2651;p30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6" r:id="rId1"/>
    <p:sldLayoutId id="2147483677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hyperlink" Target="s" TargetMode="Externa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7" Type="http://schemas.openxmlformats.org/officeDocument/2006/relationships/image" Target="../media/image27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jpg"/><Relationship Id="rId5" Type="http://schemas.openxmlformats.org/officeDocument/2006/relationships/image" Target="../media/image25.jpg"/><Relationship Id="rId4" Type="http://schemas.openxmlformats.org/officeDocument/2006/relationships/image" Target="../media/image24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jpe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4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2" name="Google Shape;2882;p38"/>
          <p:cNvSpPr/>
          <p:nvPr/>
        </p:nvSpPr>
        <p:spPr>
          <a:xfrm>
            <a:off x="1453350" y="3393677"/>
            <a:ext cx="6237300" cy="4380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3" name="Google Shape;2883;p38"/>
          <p:cNvSpPr txBox="1">
            <a:spLocks noGrp="1"/>
          </p:cNvSpPr>
          <p:nvPr>
            <p:ph type="title"/>
          </p:nvPr>
        </p:nvSpPr>
        <p:spPr>
          <a:xfrm>
            <a:off x="713100" y="2405677"/>
            <a:ext cx="77178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 lang="en">
              <a:solidFill>
                <a:schemeClr val="accent2"/>
              </a:solidFill>
            </a:endParaRPr>
          </a:p>
        </p:txBody>
      </p:sp>
      <p:sp>
        <p:nvSpPr>
          <p:cNvPr id="2885" name="Google Shape;2885;p38"/>
          <p:cNvSpPr txBox="1">
            <a:spLocks noGrp="1"/>
          </p:cNvSpPr>
          <p:nvPr>
            <p:ph type="title" idx="2"/>
          </p:nvPr>
        </p:nvSpPr>
        <p:spPr>
          <a:xfrm>
            <a:off x="3132450" y="1484973"/>
            <a:ext cx="2879100" cy="92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grpSp>
        <p:nvGrpSpPr>
          <p:cNvPr id="2886" name="Google Shape;2886;p38"/>
          <p:cNvGrpSpPr/>
          <p:nvPr/>
        </p:nvGrpSpPr>
        <p:grpSpPr>
          <a:xfrm rot="-5400000">
            <a:off x="2746096" y="55862"/>
            <a:ext cx="1823016" cy="296643"/>
            <a:chOff x="7857346" y="3902355"/>
            <a:chExt cx="1823016" cy="296643"/>
          </a:xfrm>
        </p:grpSpPr>
        <p:sp>
          <p:nvSpPr>
            <p:cNvPr id="2887" name="Google Shape;2887;p38"/>
            <p:cNvSpPr/>
            <p:nvPr/>
          </p:nvSpPr>
          <p:spPr>
            <a:xfrm>
              <a:off x="7956216" y="4048371"/>
              <a:ext cx="1724145" cy="150627"/>
            </a:xfrm>
            <a:custGeom>
              <a:avLst/>
              <a:gdLst/>
              <a:ahLst/>
              <a:cxnLst/>
              <a:rect l="l" t="t" r="r" b="b"/>
              <a:pathLst>
                <a:path w="55332" h="4834" fill="none" extrusionOk="0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8" name="Google Shape;2888;p38"/>
            <p:cNvSpPr/>
            <p:nvPr/>
          </p:nvSpPr>
          <p:spPr>
            <a:xfrm>
              <a:off x="8453686" y="390235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0" y="1488"/>
                  </a:moveTo>
                  <a:cubicBezTo>
                    <a:pt x="0" y="670"/>
                    <a:pt x="670" y="1"/>
                    <a:pt x="1488" y="1"/>
                  </a:cubicBezTo>
                  <a:cubicBezTo>
                    <a:pt x="2306" y="1"/>
                    <a:pt x="2950" y="670"/>
                    <a:pt x="2950" y="1488"/>
                  </a:cubicBezTo>
                  <a:cubicBezTo>
                    <a:pt x="2950" y="2281"/>
                    <a:pt x="2306" y="2951"/>
                    <a:pt x="1488" y="2951"/>
                  </a:cubicBezTo>
                  <a:cubicBezTo>
                    <a:pt x="670" y="2951"/>
                    <a:pt x="0" y="2281"/>
                    <a:pt x="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9" name="Google Shape;2889;p38"/>
            <p:cNvSpPr/>
            <p:nvPr/>
          </p:nvSpPr>
          <p:spPr>
            <a:xfrm>
              <a:off x="8478396" y="3927096"/>
              <a:ext cx="43281" cy="42502"/>
            </a:xfrm>
            <a:custGeom>
              <a:avLst/>
              <a:gdLst/>
              <a:ahLst/>
              <a:cxnLst/>
              <a:rect l="l" t="t" r="r" b="b"/>
              <a:pathLst>
                <a:path w="1389" h="1364" extrusionOk="0">
                  <a:moveTo>
                    <a:pt x="695" y="0"/>
                  </a:moveTo>
                  <a:cubicBezTo>
                    <a:pt x="298" y="0"/>
                    <a:pt x="1" y="298"/>
                    <a:pt x="1" y="694"/>
                  </a:cubicBezTo>
                  <a:cubicBezTo>
                    <a:pt x="1" y="1066"/>
                    <a:pt x="298" y="1363"/>
                    <a:pt x="695" y="1363"/>
                  </a:cubicBezTo>
                  <a:cubicBezTo>
                    <a:pt x="1067" y="1363"/>
                    <a:pt x="1389" y="1066"/>
                    <a:pt x="1389" y="694"/>
                  </a:cubicBezTo>
                  <a:cubicBezTo>
                    <a:pt x="1389" y="298"/>
                    <a:pt x="1067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0" name="Google Shape;2890;p38"/>
            <p:cNvSpPr/>
            <p:nvPr/>
          </p:nvSpPr>
          <p:spPr>
            <a:xfrm>
              <a:off x="7857346" y="400200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1" name="Google Shape;2891;p38"/>
            <p:cNvSpPr/>
            <p:nvPr/>
          </p:nvSpPr>
          <p:spPr>
            <a:xfrm>
              <a:off x="7882087" y="4026715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2" name="Google Shape;2892;p38"/>
            <p:cNvSpPr/>
            <p:nvPr/>
          </p:nvSpPr>
          <p:spPr>
            <a:xfrm>
              <a:off x="8545608" y="3948721"/>
              <a:ext cx="1134754" cy="175368"/>
            </a:xfrm>
            <a:custGeom>
              <a:avLst/>
              <a:gdLst/>
              <a:ahLst/>
              <a:cxnLst/>
              <a:rect l="l" t="t" r="r" b="b"/>
              <a:pathLst>
                <a:path w="36417" h="5628" fill="none" extrusionOk="0">
                  <a:moveTo>
                    <a:pt x="0" y="0"/>
                  </a:moveTo>
                  <a:lnTo>
                    <a:pt x="6049" y="0"/>
                  </a:lnTo>
                  <a:lnTo>
                    <a:pt x="8379" y="2330"/>
                  </a:lnTo>
                  <a:lnTo>
                    <a:pt x="11676" y="5627"/>
                  </a:lnTo>
                  <a:lnTo>
                    <a:pt x="36416" y="5627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93" name="Google Shape;2893;p38"/>
          <p:cNvGrpSpPr/>
          <p:nvPr/>
        </p:nvGrpSpPr>
        <p:grpSpPr>
          <a:xfrm rot="5400000">
            <a:off x="1639375" y="1028400"/>
            <a:ext cx="98902" cy="553090"/>
            <a:chOff x="4898850" y="4820550"/>
            <a:chExt cx="98902" cy="553090"/>
          </a:xfrm>
        </p:grpSpPr>
        <p:sp>
          <p:nvSpPr>
            <p:cNvPr id="2894" name="Google Shape;2894;p38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5" name="Google Shape;2895;p38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6" name="Google Shape;2896;p38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7" name="Google Shape;2897;p38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8" name="Google Shape;2898;p38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99" name="Google Shape;2899;p38"/>
          <p:cNvGrpSpPr/>
          <p:nvPr/>
        </p:nvGrpSpPr>
        <p:grpSpPr>
          <a:xfrm>
            <a:off x="1609176" y="4434219"/>
            <a:ext cx="1252897" cy="51000"/>
            <a:chOff x="2915381" y="4104819"/>
            <a:chExt cx="1252897" cy="51000"/>
          </a:xfrm>
        </p:grpSpPr>
        <p:sp>
          <p:nvSpPr>
            <p:cNvPr id="2900" name="Google Shape;2900;p38"/>
            <p:cNvSpPr/>
            <p:nvPr/>
          </p:nvSpPr>
          <p:spPr>
            <a:xfrm>
              <a:off x="2915381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1" name="Google Shape;2901;p38"/>
            <p:cNvSpPr/>
            <p:nvPr/>
          </p:nvSpPr>
          <p:spPr>
            <a:xfrm>
              <a:off x="3007850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2" name="Google Shape;2902;p38"/>
            <p:cNvSpPr/>
            <p:nvPr/>
          </p:nvSpPr>
          <p:spPr>
            <a:xfrm>
              <a:off x="3100319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3" name="Google Shape;2903;p38"/>
            <p:cNvSpPr/>
            <p:nvPr/>
          </p:nvSpPr>
          <p:spPr>
            <a:xfrm>
              <a:off x="3192788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4" name="Google Shape;2904;p38"/>
            <p:cNvSpPr/>
            <p:nvPr/>
          </p:nvSpPr>
          <p:spPr>
            <a:xfrm>
              <a:off x="328525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5" name="Google Shape;2905;p38"/>
            <p:cNvSpPr/>
            <p:nvPr/>
          </p:nvSpPr>
          <p:spPr>
            <a:xfrm>
              <a:off x="3377726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6" name="Google Shape;2906;p38"/>
            <p:cNvSpPr/>
            <p:nvPr/>
          </p:nvSpPr>
          <p:spPr>
            <a:xfrm>
              <a:off x="3470195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7" name="Google Shape;2907;p38"/>
            <p:cNvSpPr/>
            <p:nvPr/>
          </p:nvSpPr>
          <p:spPr>
            <a:xfrm>
              <a:off x="3562664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8" name="Google Shape;2908;p38"/>
            <p:cNvSpPr/>
            <p:nvPr/>
          </p:nvSpPr>
          <p:spPr>
            <a:xfrm>
              <a:off x="3655133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9" name="Google Shape;2909;p38"/>
            <p:cNvSpPr/>
            <p:nvPr/>
          </p:nvSpPr>
          <p:spPr>
            <a:xfrm>
              <a:off x="3747602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0" name="Google Shape;2910;p38"/>
            <p:cNvSpPr/>
            <p:nvPr/>
          </p:nvSpPr>
          <p:spPr>
            <a:xfrm>
              <a:off x="38400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1" name="Google Shape;2911;p38"/>
            <p:cNvSpPr/>
            <p:nvPr/>
          </p:nvSpPr>
          <p:spPr>
            <a:xfrm>
              <a:off x="39324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2" name="Google Shape;2912;p38"/>
            <p:cNvSpPr/>
            <p:nvPr/>
          </p:nvSpPr>
          <p:spPr>
            <a:xfrm>
              <a:off x="40248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3" name="Google Shape;2913;p38"/>
            <p:cNvSpPr/>
            <p:nvPr/>
          </p:nvSpPr>
          <p:spPr>
            <a:xfrm>
              <a:off x="41172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14" name="Google Shape;2914;p38"/>
          <p:cNvGrpSpPr/>
          <p:nvPr/>
        </p:nvGrpSpPr>
        <p:grpSpPr>
          <a:xfrm>
            <a:off x="5495767" y="691791"/>
            <a:ext cx="1105976" cy="133969"/>
            <a:chOff x="8183182" y="663852"/>
            <a:chExt cx="1475028" cy="178673"/>
          </a:xfrm>
        </p:grpSpPr>
        <p:grpSp>
          <p:nvGrpSpPr>
            <p:cNvPr id="2915" name="Google Shape;2915;p38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2916" name="Google Shape;2916;p38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7" name="Google Shape;2917;p38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8" name="Google Shape;2918;p38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9" name="Google Shape;2919;p38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0" name="Google Shape;2920;p38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1" name="Google Shape;2921;p38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2" name="Google Shape;2922;p38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3" name="Google Shape;2923;p38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4" name="Google Shape;2924;p38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5" name="Google Shape;2925;p38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26" name="Google Shape;2926;p38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2927" name="Google Shape;2927;p38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8" name="Google Shape;2928;p38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9" name="Google Shape;2929;p38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0" name="Google Shape;2930;p38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1" name="Google Shape;2931;p38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2" name="Google Shape;2932;p38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3" name="Google Shape;2933;p38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4" name="Google Shape;2934;p38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5" name="Google Shape;2935;p38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6" name="Google Shape;2936;p38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937" name="Google Shape;2937;p38"/>
          <p:cNvGrpSpPr/>
          <p:nvPr/>
        </p:nvGrpSpPr>
        <p:grpSpPr>
          <a:xfrm rot="5400000">
            <a:off x="5968600" y="4273462"/>
            <a:ext cx="98902" cy="553090"/>
            <a:chOff x="4898850" y="4820550"/>
            <a:chExt cx="98902" cy="553090"/>
          </a:xfrm>
        </p:grpSpPr>
        <p:sp>
          <p:nvSpPr>
            <p:cNvPr id="2938" name="Google Shape;2938;p38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9" name="Google Shape;2939;p38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0" name="Google Shape;2940;p38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1" name="Google Shape;2941;p38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2" name="Google Shape;2942;p38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" name="Google Shape;2833;p37">
            <a:extLst>
              <a:ext uri="{FF2B5EF4-FFF2-40B4-BE49-F238E27FC236}">
                <a16:creationId xmlns:a16="http://schemas.microsoft.com/office/drawing/2014/main" xmlns="" id="{DBC4DAAD-8027-7C1E-9196-CE7EEEA0B5DA}"/>
              </a:ext>
            </a:extLst>
          </p:cNvPr>
          <p:cNvSpPr/>
          <p:nvPr/>
        </p:nvSpPr>
        <p:spPr>
          <a:xfrm rot="5400000">
            <a:off x="8780287" y="4118639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xmlns="" id="{AD95D363-9EFF-AF78-F06A-026C376272AB}"/>
              </a:ext>
            </a:extLst>
          </p:cNvPr>
          <p:cNvSpPr txBox="1"/>
          <p:nvPr/>
        </p:nvSpPr>
        <p:spPr>
          <a:xfrm>
            <a:off x="8499122" y="4488040"/>
            <a:ext cx="887588" cy="63094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fr-FR" sz="3500" b="1" dirty="0">
                <a:solidFill>
                  <a:schemeClr val="accent2">
                    <a:lumMod val="75000"/>
                  </a:schemeClr>
                </a:solidFill>
                <a:latin typeface="Exo"/>
              </a:rPr>
              <a:t>03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3" name="Google Shape;4203;p62"/>
          <p:cNvSpPr txBox="1">
            <a:spLocks noGrp="1"/>
          </p:cNvSpPr>
          <p:nvPr>
            <p:ph type="title"/>
          </p:nvPr>
        </p:nvSpPr>
        <p:spPr>
          <a:xfrm>
            <a:off x="966574" y="61783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dirty="0"/>
              <a:t>Les étapes de </a:t>
            </a:r>
            <a:r>
              <a:rPr lang="en" dirty="0" err="1"/>
              <a:t>création</a:t>
            </a:r>
            <a:r>
              <a:rPr lang="en" dirty="0"/>
              <a:t> </a:t>
            </a:r>
            <a:r>
              <a:rPr lang="en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l'application</a:t>
            </a:r>
            <a:r>
              <a:rPr lang="en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  <a:br>
              <a:rPr lang="en" dirty="0">
                <a:solidFill>
                  <a:schemeClr val="accent2">
                    <a:lumMod val="60000"/>
                    <a:lumOff val="40000"/>
                  </a:schemeClr>
                </a:solidFill>
              </a:rPr>
            </a:br>
            <a:r>
              <a:rPr lang="en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de detection </a:t>
            </a:r>
            <a:r>
              <a:rPr lang="en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d'objet</a:t>
            </a:r>
            <a:endParaRPr lang="fr-FR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205" name="Google Shape;4205;p62"/>
          <p:cNvSpPr/>
          <p:nvPr/>
        </p:nvSpPr>
        <p:spPr>
          <a:xfrm>
            <a:off x="343981" y="2641171"/>
            <a:ext cx="2185138" cy="39207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1800" b="1" dirty="0">
                <a:solidFill>
                  <a:schemeClr val="lt1"/>
                </a:solidFill>
                <a:latin typeface="Exo"/>
                <a:ea typeface="Exo"/>
                <a:cs typeface="Exo"/>
              </a:rPr>
              <a:t> </a:t>
            </a:r>
            <a:r>
              <a:rPr lang="en" sz="1800" b="1" dirty="0">
                <a:solidFill>
                  <a:schemeClr val="lt1"/>
                </a:solidFill>
                <a:latin typeface="Exo"/>
              </a:rPr>
              <a:t>Base de </a:t>
            </a:r>
            <a:r>
              <a:rPr lang="en" sz="1800" b="1" dirty="0" err="1">
                <a:solidFill>
                  <a:schemeClr val="lt1"/>
                </a:solidFill>
                <a:latin typeface="Exo"/>
              </a:rPr>
              <a:t>données</a:t>
            </a:r>
            <a:endParaRPr lang="en" sz="1800" b="1">
              <a:solidFill>
                <a:schemeClr val="lt1"/>
              </a:solidFill>
              <a:latin typeface="Exo"/>
            </a:endParaRPr>
          </a:p>
        </p:txBody>
      </p:sp>
      <p:sp>
        <p:nvSpPr>
          <p:cNvPr id="4208" name="Google Shape;4208;p62"/>
          <p:cNvSpPr/>
          <p:nvPr/>
        </p:nvSpPr>
        <p:spPr>
          <a:xfrm>
            <a:off x="2337084" y="3377597"/>
            <a:ext cx="2482630" cy="407728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 lang="en" sz="1800" b="1" dirty="0">
              <a:solidFill>
                <a:schemeClr val="lt1"/>
              </a:solidFill>
              <a:ea typeface="Exo"/>
            </a:endParaRPr>
          </a:p>
          <a:p>
            <a:pPr algn="ctr"/>
            <a:r>
              <a:rPr lang="en" sz="1800" b="1" dirty="0" err="1">
                <a:solidFill>
                  <a:schemeClr val="lt1"/>
                </a:solidFill>
                <a:ea typeface="Exo"/>
              </a:rPr>
              <a:t>Entraîner</a:t>
            </a:r>
            <a:r>
              <a:rPr lang="en" sz="1800" b="1" dirty="0">
                <a:solidFill>
                  <a:schemeClr val="lt1"/>
                </a:solidFill>
                <a:ea typeface="Exo"/>
              </a:rPr>
              <a:t> le </a:t>
            </a:r>
            <a:r>
              <a:rPr lang="en" sz="1800" b="1" dirty="0" err="1">
                <a:solidFill>
                  <a:schemeClr val="lt1"/>
                </a:solidFill>
                <a:ea typeface="Exo"/>
              </a:rPr>
              <a:t>modèle</a:t>
            </a:r>
            <a:endParaRPr lang="en" sz="1800" dirty="0" err="1">
              <a:solidFill>
                <a:schemeClr val="lt1"/>
              </a:solidFill>
              <a:ea typeface="Exo"/>
            </a:endParaRPr>
          </a:p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endParaRPr lang="en" sz="1800" b="1" dirty="0">
              <a:solidFill>
                <a:schemeClr val="lt1"/>
              </a:solidFill>
              <a:latin typeface="Exo"/>
              <a:ea typeface="Exo"/>
              <a:cs typeface="Exo"/>
            </a:endParaRPr>
          </a:p>
        </p:txBody>
      </p:sp>
      <p:sp>
        <p:nvSpPr>
          <p:cNvPr id="4211" name="Google Shape;4211;p62"/>
          <p:cNvSpPr/>
          <p:nvPr/>
        </p:nvSpPr>
        <p:spPr>
          <a:xfrm>
            <a:off x="4525906" y="2868206"/>
            <a:ext cx="2490460" cy="407728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fr" sz="1800" b="1" dirty="0">
                <a:solidFill>
                  <a:schemeClr val="lt1"/>
                </a:solidFill>
                <a:latin typeface="Exo"/>
              </a:rPr>
              <a:t>Créer l'application</a:t>
            </a:r>
            <a:endParaRPr lang="fr-FR" sz="1800" b="1" dirty="0">
              <a:solidFill>
                <a:schemeClr val="lt1"/>
              </a:solidFill>
              <a:latin typeface="Exo"/>
            </a:endParaRPr>
          </a:p>
        </p:txBody>
      </p:sp>
      <p:sp>
        <p:nvSpPr>
          <p:cNvPr id="4216" name="Google Shape;4216;p62"/>
          <p:cNvSpPr/>
          <p:nvPr/>
        </p:nvSpPr>
        <p:spPr>
          <a:xfrm>
            <a:off x="1084775" y="1372125"/>
            <a:ext cx="1016700" cy="1016700"/>
          </a:xfrm>
          <a:prstGeom prst="ellipse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7" name="Google Shape;4217;p62"/>
          <p:cNvSpPr/>
          <p:nvPr/>
        </p:nvSpPr>
        <p:spPr>
          <a:xfrm>
            <a:off x="3070050" y="2210325"/>
            <a:ext cx="1016700" cy="1016700"/>
          </a:xfrm>
          <a:prstGeom prst="ellipse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8" name="Google Shape;4218;p62"/>
          <p:cNvSpPr/>
          <p:nvPr/>
        </p:nvSpPr>
        <p:spPr>
          <a:xfrm>
            <a:off x="5055325" y="1372125"/>
            <a:ext cx="1016700" cy="1016700"/>
          </a:xfrm>
          <a:prstGeom prst="ellipse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9" name="Google Shape;4219;p62"/>
          <p:cNvSpPr/>
          <p:nvPr/>
        </p:nvSpPr>
        <p:spPr>
          <a:xfrm>
            <a:off x="7040600" y="2210325"/>
            <a:ext cx="1016700" cy="1016700"/>
          </a:xfrm>
          <a:prstGeom prst="ellipse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220" name="Google Shape;4220;p62"/>
          <p:cNvCxnSpPr>
            <a:stCxn id="4216" idx="6"/>
            <a:endCxn id="4217" idx="2"/>
          </p:cNvCxnSpPr>
          <p:nvPr/>
        </p:nvCxnSpPr>
        <p:spPr>
          <a:xfrm>
            <a:off x="2101475" y="1880475"/>
            <a:ext cx="968700" cy="838200"/>
          </a:xfrm>
          <a:prstGeom prst="bentConnector3">
            <a:avLst>
              <a:gd name="adj1" fmla="val 49994"/>
            </a:avLst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221" name="Google Shape;4221;p62"/>
          <p:cNvGrpSpPr/>
          <p:nvPr/>
        </p:nvGrpSpPr>
        <p:grpSpPr>
          <a:xfrm>
            <a:off x="1352423" y="1668349"/>
            <a:ext cx="481393" cy="461717"/>
            <a:chOff x="3338019" y="4118209"/>
            <a:chExt cx="416502" cy="399478"/>
          </a:xfrm>
        </p:grpSpPr>
        <p:sp>
          <p:nvSpPr>
            <p:cNvPr id="4222" name="Google Shape;4222;p62"/>
            <p:cNvSpPr/>
            <p:nvPr/>
          </p:nvSpPr>
          <p:spPr>
            <a:xfrm>
              <a:off x="3455574" y="4263874"/>
              <a:ext cx="181423" cy="181423"/>
            </a:xfrm>
            <a:custGeom>
              <a:avLst/>
              <a:gdLst/>
              <a:ahLst/>
              <a:cxnLst/>
              <a:rect l="l" t="t" r="r" b="b"/>
              <a:pathLst>
                <a:path w="5073" h="5073" extrusionOk="0">
                  <a:moveTo>
                    <a:pt x="2524" y="1501"/>
                  </a:moveTo>
                  <a:cubicBezTo>
                    <a:pt x="3096" y="1501"/>
                    <a:pt x="3548" y="1953"/>
                    <a:pt x="3548" y="2525"/>
                  </a:cubicBezTo>
                  <a:cubicBezTo>
                    <a:pt x="3548" y="3096"/>
                    <a:pt x="3096" y="3549"/>
                    <a:pt x="2524" y="3549"/>
                  </a:cubicBezTo>
                  <a:cubicBezTo>
                    <a:pt x="1977" y="3549"/>
                    <a:pt x="1500" y="3096"/>
                    <a:pt x="1500" y="2525"/>
                  </a:cubicBezTo>
                  <a:cubicBezTo>
                    <a:pt x="1500" y="1977"/>
                    <a:pt x="1953" y="1501"/>
                    <a:pt x="2524" y="1501"/>
                  </a:cubicBezTo>
                  <a:close/>
                  <a:moveTo>
                    <a:pt x="2286" y="0"/>
                  </a:moveTo>
                  <a:lnTo>
                    <a:pt x="2215" y="643"/>
                  </a:lnTo>
                  <a:cubicBezTo>
                    <a:pt x="2215" y="786"/>
                    <a:pt x="2120" y="905"/>
                    <a:pt x="2000" y="929"/>
                  </a:cubicBezTo>
                  <a:cubicBezTo>
                    <a:pt x="1929" y="953"/>
                    <a:pt x="1858" y="1000"/>
                    <a:pt x="1786" y="1024"/>
                  </a:cubicBezTo>
                  <a:cubicBezTo>
                    <a:pt x="1736" y="1054"/>
                    <a:pt x="1682" y="1067"/>
                    <a:pt x="1627" y="1067"/>
                  </a:cubicBezTo>
                  <a:cubicBezTo>
                    <a:pt x="1552" y="1067"/>
                    <a:pt x="1474" y="1042"/>
                    <a:pt x="1405" y="1000"/>
                  </a:cubicBezTo>
                  <a:lnTo>
                    <a:pt x="905" y="572"/>
                  </a:lnTo>
                  <a:lnTo>
                    <a:pt x="572" y="905"/>
                  </a:lnTo>
                  <a:lnTo>
                    <a:pt x="976" y="1429"/>
                  </a:lnTo>
                  <a:cubicBezTo>
                    <a:pt x="1072" y="1524"/>
                    <a:pt x="1096" y="1667"/>
                    <a:pt x="1024" y="1786"/>
                  </a:cubicBezTo>
                  <a:cubicBezTo>
                    <a:pt x="1000" y="1858"/>
                    <a:pt x="953" y="1929"/>
                    <a:pt x="929" y="2001"/>
                  </a:cubicBezTo>
                  <a:cubicBezTo>
                    <a:pt x="905" y="2120"/>
                    <a:pt x="786" y="2215"/>
                    <a:pt x="643" y="2239"/>
                  </a:cubicBezTo>
                  <a:lnTo>
                    <a:pt x="0" y="2310"/>
                  </a:lnTo>
                  <a:lnTo>
                    <a:pt x="0" y="2763"/>
                  </a:lnTo>
                  <a:lnTo>
                    <a:pt x="643" y="2834"/>
                  </a:lnTo>
                  <a:cubicBezTo>
                    <a:pt x="786" y="2858"/>
                    <a:pt x="905" y="2953"/>
                    <a:pt x="953" y="3072"/>
                  </a:cubicBezTo>
                  <a:cubicBezTo>
                    <a:pt x="976" y="3144"/>
                    <a:pt x="1000" y="3215"/>
                    <a:pt x="1024" y="3287"/>
                  </a:cubicBezTo>
                  <a:cubicBezTo>
                    <a:pt x="1096" y="3406"/>
                    <a:pt x="1072" y="3549"/>
                    <a:pt x="1000" y="3644"/>
                  </a:cubicBezTo>
                  <a:lnTo>
                    <a:pt x="572" y="4168"/>
                  </a:lnTo>
                  <a:lnTo>
                    <a:pt x="905" y="4501"/>
                  </a:lnTo>
                  <a:lnTo>
                    <a:pt x="1429" y="4073"/>
                  </a:lnTo>
                  <a:cubicBezTo>
                    <a:pt x="1490" y="4026"/>
                    <a:pt x="1572" y="4000"/>
                    <a:pt x="1654" y="4000"/>
                  </a:cubicBezTo>
                  <a:cubicBezTo>
                    <a:pt x="1699" y="4000"/>
                    <a:pt x="1744" y="4008"/>
                    <a:pt x="1786" y="4025"/>
                  </a:cubicBezTo>
                  <a:cubicBezTo>
                    <a:pt x="1858" y="4073"/>
                    <a:pt x="1929" y="4096"/>
                    <a:pt x="2000" y="4120"/>
                  </a:cubicBezTo>
                  <a:cubicBezTo>
                    <a:pt x="2120" y="4168"/>
                    <a:pt x="2215" y="4263"/>
                    <a:pt x="2239" y="4406"/>
                  </a:cubicBezTo>
                  <a:lnTo>
                    <a:pt x="2310" y="5073"/>
                  </a:lnTo>
                  <a:lnTo>
                    <a:pt x="2763" y="5049"/>
                  </a:lnTo>
                  <a:lnTo>
                    <a:pt x="2834" y="4406"/>
                  </a:lnTo>
                  <a:cubicBezTo>
                    <a:pt x="2858" y="4263"/>
                    <a:pt x="2953" y="4168"/>
                    <a:pt x="3072" y="4120"/>
                  </a:cubicBezTo>
                  <a:cubicBezTo>
                    <a:pt x="3144" y="4096"/>
                    <a:pt x="3215" y="4073"/>
                    <a:pt x="3286" y="4025"/>
                  </a:cubicBezTo>
                  <a:cubicBezTo>
                    <a:pt x="3336" y="4005"/>
                    <a:pt x="3389" y="3994"/>
                    <a:pt x="3442" y="3994"/>
                  </a:cubicBezTo>
                  <a:cubicBezTo>
                    <a:pt x="3516" y="3994"/>
                    <a:pt x="3588" y="4017"/>
                    <a:pt x="3644" y="4073"/>
                  </a:cubicBezTo>
                  <a:lnTo>
                    <a:pt x="4168" y="4477"/>
                  </a:lnTo>
                  <a:lnTo>
                    <a:pt x="4501" y="4144"/>
                  </a:lnTo>
                  <a:lnTo>
                    <a:pt x="4072" y="3644"/>
                  </a:lnTo>
                  <a:cubicBezTo>
                    <a:pt x="4001" y="3525"/>
                    <a:pt x="3977" y="3382"/>
                    <a:pt x="4025" y="3263"/>
                  </a:cubicBezTo>
                  <a:cubicBezTo>
                    <a:pt x="4072" y="3191"/>
                    <a:pt x="4096" y="3144"/>
                    <a:pt x="4120" y="3072"/>
                  </a:cubicBezTo>
                  <a:cubicBezTo>
                    <a:pt x="4168" y="2929"/>
                    <a:pt x="4287" y="2834"/>
                    <a:pt x="4406" y="2834"/>
                  </a:cubicBezTo>
                  <a:lnTo>
                    <a:pt x="5073" y="2763"/>
                  </a:lnTo>
                  <a:lnTo>
                    <a:pt x="5073" y="2286"/>
                  </a:lnTo>
                  <a:lnTo>
                    <a:pt x="4406" y="2215"/>
                  </a:lnTo>
                  <a:cubicBezTo>
                    <a:pt x="4263" y="2215"/>
                    <a:pt x="4168" y="2120"/>
                    <a:pt x="4120" y="2001"/>
                  </a:cubicBezTo>
                  <a:cubicBezTo>
                    <a:pt x="4096" y="1929"/>
                    <a:pt x="4072" y="1858"/>
                    <a:pt x="4025" y="1786"/>
                  </a:cubicBezTo>
                  <a:cubicBezTo>
                    <a:pt x="3977" y="1667"/>
                    <a:pt x="3977" y="1524"/>
                    <a:pt x="4072" y="1405"/>
                  </a:cubicBezTo>
                  <a:lnTo>
                    <a:pt x="4477" y="905"/>
                  </a:lnTo>
                  <a:lnTo>
                    <a:pt x="4144" y="572"/>
                  </a:lnTo>
                  <a:lnTo>
                    <a:pt x="3644" y="977"/>
                  </a:lnTo>
                  <a:cubicBezTo>
                    <a:pt x="3574" y="1032"/>
                    <a:pt x="3496" y="1056"/>
                    <a:pt x="3419" y="1056"/>
                  </a:cubicBezTo>
                  <a:cubicBezTo>
                    <a:pt x="3365" y="1056"/>
                    <a:pt x="3312" y="1044"/>
                    <a:pt x="3263" y="1024"/>
                  </a:cubicBezTo>
                  <a:cubicBezTo>
                    <a:pt x="3215" y="1000"/>
                    <a:pt x="3144" y="953"/>
                    <a:pt x="3072" y="929"/>
                  </a:cubicBezTo>
                  <a:cubicBezTo>
                    <a:pt x="2929" y="905"/>
                    <a:pt x="2858" y="786"/>
                    <a:pt x="2834" y="643"/>
                  </a:cubicBezTo>
                  <a:lnTo>
                    <a:pt x="276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3" name="Google Shape;4223;p62"/>
            <p:cNvSpPr/>
            <p:nvPr/>
          </p:nvSpPr>
          <p:spPr>
            <a:xfrm>
              <a:off x="3338019" y="4448630"/>
              <a:ext cx="70667" cy="69057"/>
            </a:xfrm>
            <a:custGeom>
              <a:avLst/>
              <a:gdLst/>
              <a:ahLst/>
              <a:cxnLst/>
              <a:rect l="l" t="t" r="r" b="b"/>
              <a:pathLst>
                <a:path w="1976" h="1931" extrusionOk="0">
                  <a:moveTo>
                    <a:pt x="81" y="0"/>
                  </a:moveTo>
                  <a:cubicBezTo>
                    <a:pt x="55" y="0"/>
                    <a:pt x="28" y="1"/>
                    <a:pt x="1" y="2"/>
                  </a:cubicBezTo>
                  <a:lnTo>
                    <a:pt x="1" y="1598"/>
                  </a:lnTo>
                  <a:cubicBezTo>
                    <a:pt x="1" y="1788"/>
                    <a:pt x="144" y="1931"/>
                    <a:pt x="334" y="1931"/>
                  </a:cubicBezTo>
                  <a:lnTo>
                    <a:pt x="1906" y="1931"/>
                  </a:lnTo>
                  <a:cubicBezTo>
                    <a:pt x="1975" y="909"/>
                    <a:pt x="1139" y="0"/>
                    <a:pt x="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4" name="Google Shape;4224;p62"/>
            <p:cNvSpPr/>
            <p:nvPr/>
          </p:nvSpPr>
          <p:spPr>
            <a:xfrm>
              <a:off x="3338019" y="4190630"/>
              <a:ext cx="70667" cy="69057"/>
            </a:xfrm>
            <a:custGeom>
              <a:avLst/>
              <a:gdLst/>
              <a:ahLst/>
              <a:cxnLst/>
              <a:rect l="l" t="t" r="r" b="b"/>
              <a:pathLst>
                <a:path w="1976" h="1931" extrusionOk="0">
                  <a:moveTo>
                    <a:pt x="334" y="0"/>
                  </a:moveTo>
                  <a:cubicBezTo>
                    <a:pt x="144" y="0"/>
                    <a:pt x="1" y="143"/>
                    <a:pt x="1" y="334"/>
                  </a:cubicBezTo>
                  <a:lnTo>
                    <a:pt x="1" y="1929"/>
                  </a:lnTo>
                  <a:cubicBezTo>
                    <a:pt x="28" y="1930"/>
                    <a:pt x="56" y="1931"/>
                    <a:pt x="83" y="1931"/>
                  </a:cubicBezTo>
                  <a:cubicBezTo>
                    <a:pt x="1140" y="1931"/>
                    <a:pt x="1975" y="1045"/>
                    <a:pt x="190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5" name="Google Shape;4225;p62"/>
            <p:cNvSpPr/>
            <p:nvPr/>
          </p:nvSpPr>
          <p:spPr>
            <a:xfrm>
              <a:off x="3338019" y="4118209"/>
              <a:ext cx="416490" cy="399467"/>
            </a:xfrm>
            <a:custGeom>
              <a:avLst/>
              <a:gdLst/>
              <a:ahLst/>
              <a:cxnLst/>
              <a:rect l="l" t="t" r="r" b="b"/>
              <a:pathLst>
                <a:path w="11646" h="11170" extrusionOk="0">
                  <a:moveTo>
                    <a:pt x="7121" y="668"/>
                  </a:moveTo>
                  <a:cubicBezTo>
                    <a:pt x="7574" y="668"/>
                    <a:pt x="7955" y="1049"/>
                    <a:pt x="7955" y="1501"/>
                  </a:cubicBezTo>
                  <a:lnTo>
                    <a:pt x="7955" y="2025"/>
                  </a:lnTo>
                  <a:lnTo>
                    <a:pt x="3692" y="2025"/>
                  </a:lnTo>
                  <a:lnTo>
                    <a:pt x="3692" y="1501"/>
                  </a:lnTo>
                  <a:cubicBezTo>
                    <a:pt x="3692" y="1049"/>
                    <a:pt x="4049" y="668"/>
                    <a:pt x="4502" y="668"/>
                  </a:cubicBezTo>
                  <a:close/>
                  <a:moveTo>
                    <a:pt x="6359" y="3383"/>
                  </a:moveTo>
                  <a:cubicBezTo>
                    <a:pt x="6526" y="3383"/>
                    <a:pt x="6669" y="3526"/>
                    <a:pt x="6693" y="3692"/>
                  </a:cubicBezTo>
                  <a:lnTo>
                    <a:pt x="6764" y="4311"/>
                  </a:lnTo>
                  <a:lnTo>
                    <a:pt x="7240" y="3930"/>
                  </a:lnTo>
                  <a:cubicBezTo>
                    <a:pt x="7312" y="3871"/>
                    <a:pt x="7395" y="3841"/>
                    <a:pt x="7475" y="3841"/>
                  </a:cubicBezTo>
                  <a:cubicBezTo>
                    <a:pt x="7556" y="3841"/>
                    <a:pt x="7633" y="3871"/>
                    <a:pt x="7693" y="3930"/>
                  </a:cubicBezTo>
                  <a:lnTo>
                    <a:pt x="8455" y="4692"/>
                  </a:lnTo>
                  <a:cubicBezTo>
                    <a:pt x="8598" y="4811"/>
                    <a:pt x="8598" y="5026"/>
                    <a:pt x="8479" y="5145"/>
                  </a:cubicBezTo>
                  <a:lnTo>
                    <a:pt x="8098" y="5645"/>
                  </a:lnTo>
                  <a:lnTo>
                    <a:pt x="8717" y="5716"/>
                  </a:lnTo>
                  <a:cubicBezTo>
                    <a:pt x="8907" y="5740"/>
                    <a:pt x="9026" y="5883"/>
                    <a:pt x="9026" y="6050"/>
                  </a:cubicBezTo>
                  <a:lnTo>
                    <a:pt x="9026" y="7145"/>
                  </a:lnTo>
                  <a:cubicBezTo>
                    <a:pt x="9026" y="7312"/>
                    <a:pt x="8907" y="7455"/>
                    <a:pt x="8741" y="7479"/>
                  </a:cubicBezTo>
                  <a:lnTo>
                    <a:pt x="8098" y="7550"/>
                  </a:lnTo>
                  <a:lnTo>
                    <a:pt x="8502" y="8026"/>
                  </a:lnTo>
                  <a:cubicBezTo>
                    <a:pt x="8621" y="8169"/>
                    <a:pt x="8598" y="8360"/>
                    <a:pt x="8479" y="8479"/>
                  </a:cubicBezTo>
                  <a:lnTo>
                    <a:pt x="7717" y="9241"/>
                  </a:lnTo>
                  <a:cubicBezTo>
                    <a:pt x="7651" y="9306"/>
                    <a:pt x="7564" y="9343"/>
                    <a:pt x="7475" y="9343"/>
                  </a:cubicBezTo>
                  <a:cubicBezTo>
                    <a:pt x="7402" y="9343"/>
                    <a:pt x="7328" y="9318"/>
                    <a:pt x="7264" y="9265"/>
                  </a:cubicBezTo>
                  <a:lnTo>
                    <a:pt x="6764" y="8884"/>
                  </a:lnTo>
                  <a:lnTo>
                    <a:pt x="6693" y="9503"/>
                  </a:lnTo>
                  <a:cubicBezTo>
                    <a:pt x="6669" y="9693"/>
                    <a:pt x="6526" y="9813"/>
                    <a:pt x="6359" y="9813"/>
                  </a:cubicBezTo>
                  <a:lnTo>
                    <a:pt x="5287" y="9813"/>
                  </a:lnTo>
                  <a:cubicBezTo>
                    <a:pt x="5121" y="9813"/>
                    <a:pt x="4954" y="9693"/>
                    <a:pt x="4954" y="9503"/>
                  </a:cubicBezTo>
                  <a:lnTo>
                    <a:pt x="4883" y="8884"/>
                  </a:lnTo>
                  <a:lnTo>
                    <a:pt x="4383" y="9289"/>
                  </a:lnTo>
                  <a:cubicBezTo>
                    <a:pt x="4326" y="9334"/>
                    <a:pt x="4249" y="9357"/>
                    <a:pt x="4170" y="9357"/>
                  </a:cubicBezTo>
                  <a:cubicBezTo>
                    <a:pt x="4082" y="9357"/>
                    <a:pt x="3993" y="9328"/>
                    <a:pt x="3930" y="9265"/>
                  </a:cubicBezTo>
                  <a:lnTo>
                    <a:pt x="3168" y="8503"/>
                  </a:lnTo>
                  <a:cubicBezTo>
                    <a:pt x="3049" y="8384"/>
                    <a:pt x="3025" y="8193"/>
                    <a:pt x="3144" y="8050"/>
                  </a:cubicBezTo>
                  <a:lnTo>
                    <a:pt x="3549" y="7550"/>
                  </a:lnTo>
                  <a:lnTo>
                    <a:pt x="2906" y="7479"/>
                  </a:lnTo>
                  <a:cubicBezTo>
                    <a:pt x="2739" y="7455"/>
                    <a:pt x="2596" y="7312"/>
                    <a:pt x="2596" y="7145"/>
                  </a:cubicBezTo>
                  <a:lnTo>
                    <a:pt x="2596" y="6074"/>
                  </a:lnTo>
                  <a:cubicBezTo>
                    <a:pt x="2596" y="5907"/>
                    <a:pt x="2739" y="5740"/>
                    <a:pt x="2906" y="5740"/>
                  </a:cubicBezTo>
                  <a:lnTo>
                    <a:pt x="3525" y="5669"/>
                  </a:lnTo>
                  <a:lnTo>
                    <a:pt x="3144" y="5169"/>
                  </a:lnTo>
                  <a:cubicBezTo>
                    <a:pt x="3025" y="5050"/>
                    <a:pt x="3025" y="4835"/>
                    <a:pt x="3168" y="4716"/>
                  </a:cubicBezTo>
                  <a:lnTo>
                    <a:pt x="3906" y="3954"/>
                  </a:lnTo>
                  <a:cubicBezTo>
                    <a:pt x="3972" y="3889"/>
                    <a:pt x="4066" y="3852"/>
                    <a:pt x="4157" y="3852"/>
                  </a:cubicBezTo>
                  <a:cubicBezTo>
                    <a:pt x="4232" y="3852"/>
                    <a:pt x="4305" y="3877"/>
                    <a:pt x="4359" y="3930"/>
                  </a:cubicBezTo>
                  <a:lnTo>
                    <a:pt x="4859" y="4335"/>
                  </a:lnTo>
                  <a:lnTo>
                    <a:pt x="4930" y="3692"/>
                  </a:lnTo>
                  <a:cubicBezTo>
                    <a:pt x="4954" y="3526"/>
                    <a:pt x="5097" y="3383"/>
                    <a:pt x="5264" y="3383"/>
                  </a:cubicBezTo>
                  <a:close/>
                  <a:moveTo>
                    <a:pt x="4502" y="1"/>
                  </a:moveTo>
                  <a:cubicBezTo>
                    <a:pt x="3692" y="1"/>
                    <a:pt x="3001" y="668"/>
                    <a:pt x="3001" y="1501"/>
                  </a:cubicBezTo>
                  <a:lnTo>
                    <a:pt x="3001" y="2025"/>
                  </a:lnTo>
                  <a:lnTo>
                    <a:pt x="2596" y="2025"/>
                  </a:lnTo>
                  <a:cubicBezTo>
                    <a:pt x="2643" y="3473"/>
                    <a:pt x="1453" y="4646"/>
                    <a:pt x="82" y="4646"/>
                  </a:cubicBezTo>
                  <a:cubicBezTo>
                    <a:pt x="55" y="4646"/>
                    <a:pt x="28" y="4646"/>
                    <a:pt x="1" y="4645"/>
                  </a:cubicBezTo>
                  <a:lnTo>
                    <a:pt x="1" y="8574"/>
                  </a:lnTo>
                  <a:cubicBezTo>
                    <a:pt x="41" y="8572"/>
                    <a:pt x="81" y="8571"/>
                    <a:pt x="121" y="8571"/>
                  </a:cubicBezTo>
                  <a:cubicBezTo>
                    <a:pt x="1476" y="8571"/>
                    <a:pt x="2643" y="9736"/>
                    <a:pt x="2596" y="11170"/>
                  </a:cubicBezTo>
                  <a:lnTo>
                    <a:pt x="9050" y="11170"/>
                  </a:lnTo>
                  <a:cubicBezTo>
                    <a:pt x="8981" y="9736"/>
                    <a:pt x="10147" y="8571"/>
                    <a:pt x="11524" y="8571"/>
                  </a:cubicBezTo>
                  <a:cubicBezTo>
                    <a:pt x="11564" y="8571"/>
                    <a:pt x="11605" y="8572"/>
                    <a:pt x="11646" y="8574"/>
                  </a:cubicBezTo>
                  <a:lnTo>
                    <a:pt x="11646" y="4645"/>
                  </a:lnTo>
                  <a:cubicBezTo>
                    <a:pt x="11618" y="4646"/>
                    <a:pt x="11590" y="4646"/>
                    <a:pt x="11563" y="4646"/>
                  </a:cubicBezTo>
                  <a:cubicBezTo>
                    <a:pt x="10192" y="4646"/>
                    <a:pt x="8980" y="3496"/>
                    <a:pt x="9050" y="2025"/>
                  </a:cubicBezTo>
                  <a:lnTo>
                    <a:pt x="8621" y="2025"/>
                  </a:lnTo>
                  <a:lnTo>
                    <a:pt x="8621" y="1501"/>
                  </a:lnTo>
                  <a:cubicBezTo>
                    <a:pt x="8621" y="668"/>
                    <a:pt x="7955" y="1"/>
                    <a:pt x="71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6" name="Google Shape;4226;p62"/>
            <p:cNvSpPr/>
            <p:nvPr/>
          </p:nvSpPr>
          <p:spPr>
            <a:xfrm>
              <a:off x="3683890" y="4448630"/>
              <a:ext cx="70631" cy="69057"/>
            </a:xfrm>
            <a:custGeom>
              <a:avLst/>
              <a:gdLst/>
              <a:ahLst/>
              <a:cxnLst/>
              <a:rect l="l" t="t" r="r" b="b"/>
              <a:pathLst>
                <a:path w="1975" h="1931" extrusionOk="0">
                  <a:moveTo>
                    <a:pt x="1894" y="0"/>
                  </a:moveTo>
                  <a:cubicBezTo>
                    <a:pt x="837" y="0"/>
                    <a:pt x="0" y="909"/>
                    <a:pt x="70" y="1931"/>
                  </a:cubicBezTo>
                  <a:lnTo>
                    <a:pt x="1618" y="1931"/>
                  </a:lnTo>
                  <a:cubicBezTo>
                    <a:pt x="1808" y="1931"/>
                    <a:pt x="1975" y="1788"/>
                    <a:pt x="1975" y="1598"/>
                  </a:cubicBezTo>
                  <a:lnTo>
                    <a:pt x="1975" y="2"/>
                  </a:lnTo>
                  <a:cubicBezTo>
                    <a:pt x="1948" y="1"/>
                    <a:pt x="1921" y="0"/>
                    <a:pt x="18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7" name="Google Shape;4227;p62"/>
            <p:cNvSpPr/>
            <p:nvPr/>
          </p:nvSpPr>
          <p:spPr>
            <a:xfrm>
              <a:off x="3683890" y="4190630"/>
              <a:ext cx="70631" cy="69057"/>
            </a:xfrm>
            <a:custGeom>
              <a:avLst/>
              <a:gdLst/>
              <a:ahLst/>
              <a:cxnLst/>
              <a:rect l="l" t="t" r="r" b="b"/>
              <a:pathLst>
                <a:path w="1975" h="1931" extrusionOk="0">
                  <a:moveTo>
                    <a:pt x="70" y="0"/>
                  </a:moveTo>
                  <a:cubicBezTo>
                    <a:pt x="0" y="1045"/>
                    <a:pt x="836" y="1931"/>
                    <a:pt x="1892" y="1931"/>
                  </a:cubicBezTo>
                  <a:cubicBezTo>
                    <a:pt x="1920" y="1931"/>
                    <a:pt x="1947" y="1930"/>
                    <a:pt x="1975" y="1929"/>
                  </a:cubicBezTo>
                  <a:lnTo>
                    <a:pt x="1975" y="334"/>
                  </a:lnTo>
                  <a:cubicBezTo>
                    <a:pt x="1975" y="143"/>
                    <a:pt x="1808" y="0"/>
                    <a:pt x="16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8" name="Google Shape;4228;p62"/>
            <p:cNvSpPr/>
            <p:nvPr/>
          </p:nvSpPr>
          <p:spPr>
            <a:xfrm>
              <a:off x="3533074" y="4341374"/>
              <a:ext cx="25570" cy="25570"/>
            </a:xfrm>
            <a:custGeom>
              <a:avLst/>
              <a:gdLst/>
              <a:ahLst/>
              <a:cxnLst/>
              <a:rect l="l" t="t" r="r" b="b"/>
              <a:pathLst>
                <a:path w="715" h="715" extrusionOk="0">
                  <a:moveTo>
                    <a:pt x="357" y="0"/>
                  </a:moveTo>
                  <a:cubicBezTo>
                    <a:pt x="167" y="0"/>
                    <a:pt x="0" y="167"/>
                    <a:pt x="0" y="358"/>
                  </a:cubicBezTo>
                  <a:cubicBezTo>
                    <a:pt x="0" y="548"/>
                    <a:pt x="167" y="715"/>
                    <a:pt x="357" y="715"/>
                  </a:cubicBezTo>
                  <a:cubicBezTo>
                    <a:pt x="572" y="715"/>
                    <a:pt x="715" y="548"/>
                    <a:pt x="715" y="358"/>
                  </a:cubicBezTo>
                  <a:cubicBezTo>
                    <a:pt x="715" y="167"/>
                    <a:pt x="572" y="0"/>
                    <a:pt x="35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32" name="Google Shape;4232;p62"/>
          <p:cNvGrpSpPr/>
          <p:nvPr/>
        </p:nvGrpSpPr>
        <p:grpSpPr>
          <a:xfrm>
            <a:off x="7259973" y="2462806"/>
            <a:ext cx="481411" cy="503909"/>
            <a:chOff x="5439998" y="2736800"/>
            <a:chExt cx="417348" cy="416492"/>
          </a:xfrm>
        </p:grpSpPr>
        <p:sp>
          <p:nvSpPr>
            <p:cNvPr id="4233" name="Google Shape;4233;p62"/>
            <p:cNvSpPr/>
            <p:nvPr/>
          </p:nvSpPr>
          <p:spPr>
            <a:xfrm>
              <a:off x="5439998" y="2736800"/>
              <a:ext cx="123524" cy="23854"/>
            </a:xfrm>
            <a:custGeom>
              <a:avLst/>
              <a:gdLst/>
              <a:ahLst/>
              <a:cxnLst/>
              <a:rect l="l" t="t" r="r" b="b"/>
              <a:pathLst>
                <a:path w="3454" h="667" extrusionOk="0">
                  <a:moveTo>
                    <a:pt x="358" y="0"/>
                  </a:moveTo>
                  <a:cubicBezTo>
                    <a:pt x="167" y="0"/>
                    <a:pt x="1" y="143"/>
                    <a:pt x="1" y="333"/>
                  </a:cubicBezTo>
                  <a:lnTo>
                    <a:pt x="1" y="667"/>
                  </a:lnTo>
                  <a:lnTo>
                    <a:pt x="3454" y="667"/>
                  </a:lnTo>
                  <a:cubicBezTo>
                    <a:pt x="3144" y="238"/>
                    <a:pt x="3240" y="381"/>
                    <a:pt x="3049" y="119"/>
                  </a:cubicBezTo>
                  <a:cubicBezTo>
                    <a:pt x="3001" y="48"/>
                    <a:pt x="2882" y="0"/>
                    <a:pt x="27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4" name="Google Shape;4234;p62"/>
            <p:cNvSpPr/>
            <p:nvPr/>
          </p:nvSpPr>
          <p:spPr>
            <a:xfrm>
              <a:off x="5628222" y="2955674"/>
              <a:ext cx="123524" cy="24712"/>
            </a:xfrm>
            <a:custGeom>
              <a:avLst/>
              <a:gdLst/>
              <a:ahLst/>
              <a:cxnLst/>
              <a:rect l="l" t="t" r="r" b="b"/>
              <a:pathLst>
                <a:path w="3454" h="691" extrusionOk="0">
                  <a:moveTo>
                    <a:pt x="358" y="0"/>
                  </a:moveTo>
                  <a:cubicBezTo>
                    <a:pt x="168" y="0"/>
                    <a:pt x="1" y="167"/>
                    <a:pt x="1" y="358"/>
                  </a:cubicBezTo>
                  <a:lnTo>
                    <a:pt x="1" y="691"/>
                  </a:lnTo>
                  <a:lnTo>
                    <a:pt x="3454" y="691"/>
                  </a:lnTo>
                  <a:cubicBezTo>
                    <a:pt x="3144" y="262"/>
                    <a:pt x="3240" y="405"/>
                    <a:pt x="3049" y="143"/>
                  </a:cubicBezTo>
                  <a:cubicBezTo>
                    <a:pt x="2978" y="72"/>
                    <a:pt x="2882" y="0"/>
                    <a:pt x="27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5" name="Google Shape;4235;p62"/>
            <p:cNvSpPr/>
            <p:nvPr/>
          </p:nvSpPr>
          <p:spPr>
            <a:xfrm>
              <a:off x="5439998" y="2785331"/>
              <a:ext cx="417348" cy="367960"/>
            </a:xfrm>
            <a:custGeom>
              <a:avLst/>
              <a:gdLst/>
              <a:ahLst/>
              <a:cxnLst/>
              <a:rect l="l" t="t" r="r" b="b"/>
              <a:pathLst>
                <a:path w="11670" h="10289" extrusionOk="0">
                  <a:moveTo>
                    <a:pt x="2525" y="1715"/>
                  </a:moveTo>
                  <a:cubicBezTo>
                    <a:pt x="2716" y="1715"/>
                    <a:pt x="2859" y="1882"/>
                    <a:pt x="2859" y="2072"/>
                  </a:cubicBezTo>
                  <a:cubicBezTo>
                    <a:pt x="2859" y="2263"/>
                    <a:pt x="2716" y="2406"/>
                    <a:pt x="2525" y="2406"/>
                  </a:cubicBezTo>
                  <a:cubicBezTo>
                    <a:pt x="2335" y="2406"/>
                    <a:pt x="2192" y="2263"/>
                    <a:pt x="2192" y="2072"/>
                  </a:cubicBezTo>
                  <a:cubicBezTo>
                    <a:pt x="2192" y="1882"/>
                    <a:pt x="2335" y="1715"/>
                    <a:pt x="2525" y="1715"/>
                  </a:cubicBezTo>
                  <a:close/>
                  <a:moveTo>
                    <a:pt x="3883" y="1715"/>
                  </a:moveTo>
                  <a:cubicBezTo>
                    <a:pt x="4073" y="1715"/>
                    <a:pt x="4240" y="1882"/>
                    <a:pt x="4240" y="2072"/>
                  </a:cubicBezTo>
                  <a:cubicBezTo>
                    <a:pt x="4240" y="2263"/>
                    <a:pt x="4073" y="2406"/>
                    <a:pt x="3883" y="2406"/>
                  </a:cubicBezTo>
                  <a:cubicBezTo>
                    <a:pt x="3692" y="2406"/>
                    <a:pt x="3549" y="2263"/>
                    <a:pt x="3549" y="2072"/>
                  </a:cubicBezTo>
                  <a:cubicBezTo>
                    <a:pt x="3549" y="1882"/>
                    <a:pt x="3692" y="1715"/>
                    <a:pt x="3883" y="1715"/>
                  </a:cubicBezTo>
                  <a:close/>
                  <a:moveTo>
                    <a:pt x="10170" y="2406"/>
                  </a:moveTo>
                  <a:lnTo>
                    <a:pt x="10170" y="6145"/>
                  </a:lnTo>
                  <a:lnTo>
                    <a:pt x="5264" y="6145"/>
                  </a:lnTo>
                  <a:lnTo>
                    <a:pt x="5264" y="7859"/>
                  </a:lnTo>
                  <a:lnTo>
                    <a:pt x="2859" y="7859"/>
                  </a:lnTo>
                  <a:lnTo>
                    <a:pt x="2859" y="4144"/>
                  </a:lnTo>
                  <a:lnTo>
                    <a:pt x="6050" y="4144"/>
                  </a:lnTo>
                  <a:cubicBezTo>
                    <a:pt x="6240" y="4144"/>
                    <a:pt x="6407" y="3978"/>
                    <a:pt x="6407" y="3787"/>
                  </a:cubicBezTo>
                  <a:lnTo>
                    <a:pt x="6407" y="2406"/>
                  </a:lnTo>
                  <a:close/>
                  <a:moveTo>
                    <a:pt x="7788" y="7859"/>
                  </a:moveTo>
                  <a:cubicBezTo>
                    <a:pt x="7979" y="7859"/>
                    <a:pt x="8122" y="8026"/>
                    <a:pt x="8122" y="8216"/>
                  </a:cubicBezTo>
                  <a:cubicBezTo>
                    <a:pt x="8122" y="8407"/>
                    <a:pt x="7979" y="8550"/>
                    <a:pt x="7788" y="8550"/>
                  </a:cubicBezTo>
                  <a:cubicBezTo>
                    <a:pt x="7598" y="8550"/>
                    <a:pt x="7431" y="8407"/>
                    <a:pt x="7431" y="8216"/>
                  </a:cubicBezTo>
                  <a:cubicBezTo>
                    <a:pt x="7431" y="8026"/>
                    <a:pt x="7598" y="7859"/>
                    <a:pt x="7788" y="7859"/>
                  </a:cubicBezTo>
                  <a:close/>
                  <a:moveTo>
                    <a:pt x="9146" y="7859"/>
                  </a:moveTo>
                  <a:cubicBezTo>
                    <a:pt x="9336" y="7859"/>
                    <a:pt x="9479" y="8026"/>
                    <a:pt x="9479" y="8216"/>
                  </a:cubicBezTo>
                  <a:cubicBezTo>
                    <a:pt x="9479" y="8407"/>
                    <a:pt x="9336" y="8550"/>
                    <a:pt x="9146" y="8550"/>
                  </a:cubicBezTo>
                  <a:cubicBezTo>
                    <a:pt x="8955" y="8550"/>
                    <a:pt x="8812" y="8407"/>
                    <a:pt x="8812" y="8216"/>
                  </a:cubicBezTo>
                  <a:cubicBezTo>
                    <a:pt x="8812" y="8026"/>
                    <a:pt x="8955" y="7859"/>
                    <a:pt x="9146" y="7859"/>
                  </a:cubicBezTo>
                  <a:close/>
                  <a:moveTo>
                    <a:pt x="1" y="1"/>
                  </a:moveTo>
                  <a:lnTo>
                    <a:pt x="1" y="334"/>
                  </a:lnTo>
                  <a:lnTo>
                    <a:pt x="1" y="3787"/>
                  </a:lnTo>
                  <a:cubicBezTo>
                    <a:pt x="1" y="3978"/>
                    <a:pt x="167" y="4144"/>
                    <a:pt x="358" y="4144"/>
                  </a:cubicBezTo>
                  <a:lnTo>
                    <a:pt x="2192" y="4144"/>
                  </a:lnTo>
                  <a:lnTo>
                    <a:pt x="2192" y="8216"/>
                  </a:lnTo>
                  <a:cubicBezTo>
                    <a:pt x="2192" y="8383"/>
                    <a:pt x="2335" y="8550"/>
                    <a:pt x="2525" y="8550"/>
                  </a:cubicBezTo>
                  <a:lnTo>
                    <a:pt x="5264" y="8550"/>
                  </a:lnTo>
                  <a:lnTo>
                    <a:pt x="5264" y="9931"/>
                  </a:lnTo>
                  <a:cubicBezTo>
                    <a:pt x="5264" y="10122"/>
                    <a:pt x="5431" y="10288"/>
                    <a:pt x="5621" y="10288"/>
                  </a:cubicBezTo>
                  <a:lnTo>
                    <a:pt x="11313" y="10288"/>
                  </a:lnTo>
                  <a:cubicBezTo>
                    <a:pt x="11503" y="10288"/>
                    <a:pt x="11670" y="10122"/>
                    <a:pt x="11670" y="9931"/>
                  </a:cubicBezTo>
                  <a:lnTo>
                    <a:pt x="11670" y="6478"/>
                  </a:lnTo>
                  <a:cubicBezTo>
                    <a:pt x="11670" y="6288"/>
                    <a:pt x="11503" y="6145"/>
                    <a:pt x="11313" y="6145"/>
                  </a:cubicBezTo>
                  <a:lnTo>
                    <a:pt x="10836" y="6145"/>
                  </a:lnTo>
                  <a:lnTo>
                    <a:pt x="10836" y="2072"/>
                  </a:lnTo>
                  <a:cubicBezTo>
                    <a:pt x="10836" y="1882"/>
                    <a:pt x="10694" y="1715"/>
                    <a:pt x="10503" y="1715"/>
                  </a:cubicBezTo>
                  <a:lnTo>
                    <a:pt x="6407" y="1715"/>
                  </a:lnTo>
                  <a:lnTo>
                    <a:pt x="6407" y="334"/>
                  </a:lnTo>
                  <a:cubicBezTo>
                    <a:pt x="6407" y="143"/>
                    <a:pt x="6240" y="1"/>
                    <a:pt x="60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36" name="Google Shape;4236;p62"/>
          <p:cNvGrpSpPr/>
          <p:nvPr/>
        </p:nvGrpSpPr>
        <p:grpSpPr>
          <a:xfrm>
            <a:off x="5323026" y="1652556"/>
            <a:ext cx="481434" cy="481434"/>
            <a:chOff x="6856386" y="3407083"/>
            <a:chExt cx="416502" cy="416501"/>
          </a:xfrm>
        </p:grpSpPr>
        <p:sp>
          <p:nvSpPr>
            <p:cNvPr id="4237" name="Google Shape;4237;p62"/>
            <p:cNvSpPr/>
            <p:nvPr/>
          </p:nvSpPr>
          <p:spPr>
            <a:xfrm>
              <a:off x="6910889" y="3738363"/>
              <a:ext cx="24748" cy="23889"/>
            </a:xfrm>
            <a:custGeom>
              <a:avLst/>
              <a:gdLst/>
              <a:ahLst/>
              <a:cxnLst/>
              <a:rect l="l" t="t" r="r" b="b"/>
              <a:pathLst>
                <a:path w="692" h="668" extrusionOk="0">
                  <a:moveTo>
                    <a:pt x="358" y="1"/>
                  </a:moveTo>
                  <a:cubicBezTo>
                    <a:pt x="167" y="1"/>
                    <a:pt x="0" y="144"/>
                    <a:pt x="0" y="334"/>
                  </a:cubicBezTo>
                  <a:cubicBezTo>
                    <a:pt x="0" y="525"/>
                    <a:pt x="167" y="668"/>
                    <a:pt x="358" y="668"/>
                  </a:cubicBezTo>
                  <a:cubicBezTo>
                    <a:pt x="548" y="668"/>
                    <a:pt x="691" y="525"/>
                    <a:pt x="691" y="334"/>
                  </a:cubicBezTo>
                  <a:cubicBezTo>
                    <a:pt x="691" y="144"/>
                    <a:pt x="548" y="1"/>
                    <a:pt x="3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8" name="Google Shape;4238;p62"/>
            <p:cNvSpPr/>
            <p:nvPr/>
          </p:nvSpPr>
          <p:spPr>
            <a:xfrm>
              <a:off x="6910889" y="3590194"/>
              <a:ext cx="24748" cy="24712"/>
            </a:xfrm>
            <a:custGeom>
              <a:avLst/>
              <a:gdLst/>
              <a:ahLst/>
              <a:cxnLst/>
              <a:rect l="l" t="t" r="r" b="b"/>
              <a:pathLst>
                <a:path w="692" h="691" extrusionOk="0">
                  <a:moveTo>
                    <a:pt x="358" y="0"/>
                  </a:moveTo>
                  <a:cubicBezTo>
                    <a:pt x="167" y="0"/>
                    <a:pt x="0" y="143"/>
                    <a:pt x="0" y="333"/>
                  </a:cubicBezTo>
                  <a:cubicBezTo>
                    <a:pt x="0" y="524"/>
                    <a:pt x="167" y="691"/>
                    <a:pt x="358" y="691"/>
                  </a:cubicBezTo>
                  <a:cubicBezTo>
                    <a:pt x="548" y="691"/>
                    <a:pt x="691" y="524"/>
                    <a:pt x="691" y="333"/>
                  </a:cubicBezTo>
                  <a:cubicBezTo>
                    <a:pt x="691" y="143"/>
                    <a:pt x="548" y="0"/>
                    <a:pt x="3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9" name="Google Shape;4239;p62"/>
            <p:cNvSpPr/>
            <p:nvPr/>
          </p:nvSpPr>
          <p:spPr>
            <a:xfrm>
              <a:off x="6995220" y="3664260"/>
              <a:ext cx="23854" cy="23889"/>
            </a:xfrm>
            <a:custGeom>
              <a:avLst/>
              <a:gdLst/>
              <a:ahLst/>
              <a:cxnLst/>
              <a:rect l="l" t="t" r="r" b="b"/>
              <a:pathLst>
                <a:path w="667" h="668" extrusionOk="0">
                  <a:moveTo>
                    <a:pt x="333" y="1"/>
                  </a:moveTo>
                  <a:cubicBezTo>
                    <a:pt x="143" y="1"/>
                    <a:pt x="0" y="144"/>
                    <a:pt x="0" y="334"/>
                  </a:cubicBezTo>
                  <a:cubicBezTo>
                    <a:pt x="0" y="525"/>
                    <a:pt x="143" y="668"/>
                    <a:pt x="333" y="668"/>
                  </a:cubicBezTo>
                  <a:cubicBezTo>
                    <a:pt x="524" y="668"/>
                    <a:pt x="667" y="525"/>
                    <a:pt x="667" y="334"/>
                  </a:cubicBezTo>
                  <a:cubicBezTo>
                    <a:pt x="667" y="144"/>
                    <a:pt x="524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0" name="Google Shape;4240;p62"/>
            <p:cNvSpPr/>
            <p:nvPr/>
          </p:nvSpPr>
          <p:spPr>
            <a:xfrm>
              <a:off x="6935602" y="3614870"/>
              <a:ext cx="143086" cy="123524"/>
            </a:xfrm>
            <a:custGeom>
              <a:avLst/>
              <a:gdLst/>
              <a:ahLst/>
              <a:cxnLst/>
              <a:rect l="l" t="t" r="r" b="b"/>
              <a:pathLst>
                <a:path w="4001" h="3454" extrusionOk="0">
                  <a:moveTo>
                    <a:pt x="2000" y="691"/>
                  </a:moveTo>
                  <a:cubicBezTo>
                    <a:pt x="2572" y="691"/>
                    <a:pt x="3024" y="1144"/>
                    <a:pt x="3024" y="1715"/>
                  </a:cubicBezTo>
                  <a:cubicBezTo>
                    <a:pt x="3024" y="2287"/>
                    <a:pt x="2572" y="2739"/>
                    <a:pt x="2000" y="2739"/>
                  </a:cubicBezTo>
                  <a:cubicBezTo>
                    <a:pt x="1429" y="2739"/>
                    <a:pt x="976" y="2287"/>
                    <a:pt x="976" y="1715"/>
                  </a:cubicBezTo>
                  <a:cubicBezTo>
                    <a:pt x="976" y="1144"/>
                    <a:pt x="1429" y="691"/>
                    <a:pt x="2000" y="691"/>
                  </a:cubicBezTo>
                  <a:close/>
                  <a:moveTo>
                    <a:pt x="619" y="1"/>
                  </a:moveTo>
                  <a:cubicBezTo>
                    <a:pt x="524" y="286"/>
                    <a:pt x="286" y="525"/>
                    <a:pt x="0" y="620"/>
                  </a:cubicBezTo>
                  <a:lnTo>
                    <a:pt x="0" y="2811"/>
                  </a:lnTo>
                  <a:cubicBezTo>
                    <a:pt x="286" y="2930"/>
                    <a:pt x="524" y="3144"/>
                    <a:pt x="619" y="3454"/>
                  </a:cubicBezTo>
                  <a:lnTo>
                    <a:pt x="3382" y="3454"/>
                  </a:lnTo>
                  <a:cubicBezTo>
                    <a:pt x="3477" y="3144"/>
                    <a:pt x="3715" y="2930"/>
                    <a:pt x="4001" y="2811"/>
                  </a:cubicBezTo>
                  <a:lnTo>
                    <a:pt x="4001" y="620"/>
                  </a:lnTo>
                  <a:cubicBezTo>
                    <a:pt x="3715" y="501"/>
                    <a:pt x="3477" y="286"/>
                    <a:pt x="33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1" name="Google Shape;4241;p62"/>
            <p:cNvSpPr/>
            <p:nvPr/>
          </p:nvSpPr>
          <p:spPr>
            <a:xfrm>
              <a:off x="7078657" y="3738363"/>
              <a:ext cx="24748" cy="23889"/>
            </a:xfrm>
            <a:custGeom>
              <a:avLst/>
              <a:gdLst/>
              <a:ahLst/>
              <a:cxnLst/>
              <a:rect l="l" t="t" r="r" b="b"/>
              <a:pathLst>
                <a:path w="692" h="668" extrusionOk="0">
                  <a:moveTo>
                    <a:pt x="358" y="1"/>
                  </a:moveTo>
                  <a:cubicBezTo>
                    <a:pt x="168" y="1"/>
                    <a:pt x="1" y="144"/>
                    <a:pt x="1" y="334"/>
                  </a:cubicBezTo>
                  <a:cubicBezTo>
                    <a:pt x="1" y="525"/>
                    <a:pt x="168" y="668"/>
                    <a:pt x="358" y="668"/>
                  </a:cubicBezTo>
                  <a:cubicBezTo>
                    <a:pt x="549" y="668"/>
                    <a:pt x="691" y="525"/>
                    <a:pt x="691" y="334"/>
                  </a:cubicBezTo>
                  <a:cubicBezTo>
                    <a:pt x="691" y="144"/>
                    <a:pt x="549" y="1"/>
                    <a:pt x="3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2" name="Google Shape;4242;p62"/>
            <p:cNvSpPr/>
            <p:nvPr/>
          </p:nvSpPr>
          <p:spPr>
            <a:xfrm>
              <a:off x="7078657" y="3590194"/>
              <a:ext cx="24748" cy="24712"/>
            </a:xfrm>
            <a:custGeom>
              <a:avLst/>
              <a:gdLst/>
              <a:ahLst/>
              <a:cxnLst/>
              <a:rect l="l" t="t" r="r" b="b"/>
              <a:pathLst>
                <a:path w="692" h="691" extrusionOk="0">
                  <a:moveTo>
                    <a:pt x="358" y="0"/>
                  </a:moveTo>
                  <a:cubicBezTo>
                    <a:pt x="168" y="0"/>
                    <a:pt x="1" y="143"/>
                    <a:pt x="1" y="333"/>
                  </a:cubicBezTo>
                  <a:cubicBezTo>
                    <a:pt x="1" y="524"/>
                    <a:pt x="168" y="691"/>
                    <a:pt x="358" y="691"/>
                  </a:cubicBezTo>
                  <a:cubicBezTo>
                    <a:pt x="549" y="691"/>
                    <a:pt x="691" y="524"/>
                    <a:pt x="691" y="333"/>
                  </a:cubicBezTo>
                  <a:cubicBezTo>
                    <a:pt x="691" y="143"/>
                    <a:pt x="549" y="0"/>
                    <a:pt x="3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3" name="Google Shape;4243;p62"/>
            <p:cNvSpPr/>
            <p:nvPr/>
          </p:nvSpPr>
          <p:spPr>
            <a:xfrm>
              <a:off x="6856386" y="3407083"/>
              <a:ext cx="416490" cy="416490"/>
            </a:xfrm>
            <a:custGeom>
              <a:avLst/>
              <a:gdLst/>
              <a:ahLst/>
              <a:cxnLst/>
              <a:rect l="l" t="t" r="r" b="b"/>
              <a:pathLst>
                <a:path w="11646" h="11646" extrusionOk="0">
                  <a:moveTo>
                    <a:pt x="1382" y="1024"/>
                  </a:moveTo>
                  <a:cubicBezTo>
                    <a:pt x="1572" y="1024"/>
                    <a:pt x="1715" y="1167"/>
                    <a:pt x="1715" y="1357"/>
                  </a:cubicBezTo>
                  <a:cubicBezTo>
                    <a:pt x="1715" y="1548"/>
                    <a:pt x="1572" y="1715"/>
                    <a:pt x="1382" y="1715"/>
                  </a:cubicBezTo>
                  <a:cubicBezTo>
                    <a:pt x="1191" y="1715"/>
                    <a:pt x="1048" y="1548"/>
                    <a:pt x="1048" y="1357"/>
                  </a:cubicBezTo>
                  <a:cubicBezTo>
                    <a:pt x="1048" y="1167"/>
                    <a:pt x="1191" y="1024"/>
                    <a:pt x="1382" y="1024"/>
                  </a:cubicBezTo>
                  <a:close/>
                  <a:moveTo>
                    <a:pt x="2739" y="1024"/>
                  </a:moveTo>
                  <a:cubicBezTo>
                    <a:pt x="2929" y="1024"/>
                    <a:pt x="3096" y="1167"/>
                    <a:pt x="3096" y="1357"/>
                  </a:cubicBezTo>
                  <a:cubicBezTo>
                    <a:pt x="3096" y="1548"/>
                    <a:pt x="2929" y="1715"/>
                    <a:pt x="2739" y="1715"/>
                  </a:cubicBezTo>
                  <a:cubicBezTo>
                    <a:pt x="2548" y="1715"/>
                    <a:pt x="2406" y="1548"/>
                    <a:pt x="2406" y="1357"/>
                  </a:cubicBezTo>
                  <a:cubicBezTo>
                    <a:pt x="2406" y="1167"/>
                    <a:pt x="2548" y="1024"/>
                    <a:pt x="2739" y="1024"/>
                  </a:cubicBezTo>
                  <a:close/>
                  <a:moveTo>
                    <a:pt x="4120" y="1024"/>
                  </a:moveTo>
                  <a:cubicBezTo>
                    <a:pt x="4311" y="1024"/>
                    <a:pt x="4454" y="1167"/>
                    <a:pt x="4454" y="1357"/>
                  </a:cubicBezTo>
                  <a:cubicBezTo>
                    <a:pt x="4454" y="1548"/>
                    <a:pt x="4311" y="1715"/>
                    <a:pt x="4120" y="1715"/>
                  </a:cubicBezTo>
                  <a:cubicBezTo>
                    <a:pt x="3930" y="1715"/>
                    <a:pt x="3763" y="1548"/>
                    <a:pt x="3763" y="1357"/>
                  </a:cubicBezTo>
                  <a:cubicBezTo>
                    <a:pt x="3763" y="1167"/>
                    <a:pt x="3930" y="1024"/>
                    <a:pt x="4120" y="1024"/>
                  </a:cubicBezTo>
                  <a:close/>
                  <a:moveTo>
                    <a:pt x="334" y="0"/>
                  </a:moveTo>
                  <a:cubicBezTo>
                    <a:pt x="143" y="0"/>
                    <a:pt x="0" y="143"/>
                    <a:pt x="0" y="333"/>
                  </a:cubicBezTo>
                  <a:lnTo>
                    <a:pt x="0" y="2739"/>
                  </a:lnTo>
                  <a:lnTo>
                    <a:pt x="4668" y="2739"/>
                  </a:lnTo>
                  <a:cubicBezTo>
                    <a:pt x="4906" y="2739"/>
                    <a:pt x="5120" y="2643"/>
                    <a:pt x="5287" y="2501"/>
                  </a:cubicBezTo>
                  <a:lnTo>
                    <a:pt x="5740" y="2167"/>
                  </a:lnTo>
                  <a:cubicBezTo>
                    <a:pt x="6002" y="1929"/>
                    <a:pt x="6359" y="1810"/>
                    <a:pt x="6692" y="1810"/>
                  </a:cubicBezTo>
                  <a:lnTo>
                    <a:pt x="11646" y="1810"/>
                  </a:lnTo>
                  <a:lnTo>
                    <a:pt x="11646" y="333"/>
                  </a:lnTo>
                  <a:cubicBezTo>
                    <a:pt x="11646" y="143"/>
                    <a:pt x="11503" y="0"/>
                    <a:pt x="11312" y="0"/>
                  </a:cubicBezTo>
                  <a:close/>
                  <a:moveTo>
                    <a:pt x="6573" y="4429"/>
                  </a:moveTo>
                  <a:cubicBezTo>
                    <a:pt x="7121" y="4429"/>
                    <a:pt x="7597" y="4906"/>
                    <a:pt x="7597" y="5453"/>
                  </a:cubicBezTo>
                  <a:cubicBezTo>
                    <a:pt x="7597" y="5906"/>
                    <a:pt x="7311" y="6287"/>
                    <a:pt x="6906" y="6430"/>
                  </a:cubicBezTo>
                  <a:lnTo>
                    <a:pt x="6906" y="8621"/>
                  </a:lnTo>
                  <a:cubicBezTo>
                    <a:pt x="7311" y="8764"/>
                    <a:pt x="7597" y="9145"/>
                    <a:pt x="7597" y="9597"/>
                  </a:cubicBezTo>
                  <a:cubicBezTo>
                    <a:pt x="7597" y="10169"/>
                    <a:pt x="7121" y="10621"/>
                    <a:pt x="6573" y="10621"/>
                  </a:cubicBezTo>
                  <a:cubicBezTo>
                    <a:pt x="6121" y="10621"/>
                    <a:pt x="5740" y="10335"/>
                    <a:pt x="5597" y="9931"/>
                  </a:cubicBezTo>
                  <a:lnTo>
                    <a:pt x="2834" y="9931"/>
                  </a:lnTo>
                  <a:cubicBezTo>
                    <a:pt x="2691" y="10335"/>
                    <a:pt x="2310" y="10621"/>
                    <a:pt x="1882" y="10621"/>
                  </a:cubicBezTo>
                  <a:cubicBezTo>
                    <a:pt x="1310" y="10621"/>
                    <a:pt x="858" y="10169"/>
                    <a:pt x="858" y="9597"/>
                  </a:cubicBezTo>
                  <a:cubicBezTo>
                    <a:pt x="858" y="9145"/>
                    <a:pt x="1143" y="8764"/>
                    <a:pt x="1524" y="8621"/>
                  </a:cubicBezTo>
                  <a:lnTo>
                    <a:pt x="1524" y="6430"/>
                  </a:lnTo>
                  <a:cubicBezTo>
                    <a:pt x="1143" y="6287"/>
                    <a:pt x="858" y="5906"/>
                    <a:pt x="858" y="5453"/>
                  </a:cubicBezTo>
                  <a:cubicBezTo>
                    <a:pt x="858" y="4906"/>
                    <a:pt x="1310" y="4429"/>
                    <a:pt x="1882" y="4429"/>
                  </a:cubicBezTo>
                  <a:cubicBezTo>
                    <a:pt x="2310" y="4429"/>
                    <a:pt x="2691" y="4715"/>
                    <a:pt x="2834" y="5120"/>
                  </a:cubicBezTo>
                  <a:lnTo>
                    <a:pt x="5597" y="5120"/>
                  </a:lnTo>
                  <a:cubicBezTo>
                    <a:pt x="5740" y="4715"/>
                    <a:pt x="6121" y="4429"/>
                    <a:pt x="6573" y="4429"/>
                  </a:cubicBezTo>
                  <a:close/>
                  <a:moveTo>
                    <a:pt x="6692" y="2501"/>
                  </a:moveTo>
                  <a:cubicBezTo>
                    <a:pt x="6502" y="2501"/>
                    <a:pt x="6311" y="2572"/>
                    <a:pt x="6168" y="2691"/>
                  </a:cubicBezTo>
                  <a:lnTo>
                    <a:pt x="5716" y="3048"/>
                  </a:lnTo>
                  <a:cubicBezTo>
                    <a:pt x="5430" y="3286"/>
                    <a:pt x="5049" y="3405"/>
                    <a:pt x="4668" y="3405"/>
                  </a:cubicBezTo>
                  <a:lnTo>
                    <a:pt x="0" y="3405"/>
                  </a:lnTo>
                  <a:lnTo>
                    <a:pt x="0" y="11312"/>
                  </a:lnTo>
                  <a:cubicBezTo>
                    <a:pt x="0" y="11502"/>
                    <a:pt x="143" y="11645"/>
                    <a:pt x="334" y="11645"/>
                  </a:cubicBezTo>
                  <a:lnTo>
                    <a:pt x="8431" y="11645"/>
                  </a:lnTo>
                  <a:lnTo>
                    <a:pt x="8431" y="8788"/>
                  </a:lnTo>
                  <a:cubicBezTo>
                    <a:pt x="8431" y="8597"/>
                    <a:pt x="8597" y="8430"/>
                    <a:pt x="8788" y="8430"/>
                  </a:cubicBezTo>
                  <a:lnTo>
                    <a:pt x="11646" y="8430"/>
                  </a:lnTo>
                  <a:lnTo>
                    <a:pt x="11646" y="250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4" name="Google Shape;4244;p62"/>
            <p:cNvSpPr/>
            <p:nvPr/>
          </p:nvSpPr>
          <p:spPr>
            <a:xfrm>
              <a:off x="7182587" y="3733248"/>
              <a:ext cx="90300" cy="90336"/>
            </a:xfrm>
            <a:custGeom>
              <a:avLst/>
              <a:gdLst/>
              <a:ahLst/>
              <a:cxnLst/>
              <a:rect l="l" t="t" r="r" b="b"/>
              <a:pathLst>
                <a:path w="2525" h="2526" extrusionOk="0">
                  <a:moveTo>
                    <a:pt x="0" y="1"/>
                  </a:moveTo>
                  <a:lnTo>
                    <a:pt x="0" y="2525"/>
                  </a:lnTo>
                  <a:cubicBezTo>
                    <a:pt x="95" y="2525"/>
                    <a:pt x="191" y="2478"/>
                    <a:pt x="238" y="2430"/>
                  </a:cubicBezTo>
                  <a:lnTo>
                    <a:pt x="2429" y="239"/>
                  </a:lnTo>
                  <a:cubicBezTo>
                    <a:pt x="2501" y="168"/>
                    <a:pt x="2525" y="96"/>
                    <a:pt x="252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45" name="Google Shape;4245;p62"/>
          <p:cNvGrpSpPr/>
          <p:nvPr/>
        </p:nvGrpSpPr>
        <p:grpSpPr>
          <a:xfrm rot="5400000">
            <a:off x="5446445" y="4149698"/>
            <a:ext cx="98902" cy="553090"/>
            <a:chOff x="4898850" y="4820550"/>
            <a:chExt cx="98902" cy="553090"/>
          </a:xfrm>
        </p:grpSpPr>
        <p:sp>
          <p:nvSpPr>
            <p:cNvPr id="4246" name="Google Shape;4246;p62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7" name="Google Shape;4247;p62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8" name="Google Shape;4248;p62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9" name="Google Shape;4249;p62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0" name="Google Shape;4250;p62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51" name="Google Shape;4251;p62"/>
          <p:cNvGrpSpPr/>
          <p:nvPr/>
        </p:nvGrpSpPr>
        <p:grpSpPr>
          <a:xfrm>
            <a:off x="2661014" y="1463965"/>
            <a:ext cx="883262" cy="242091"/>
            <a:chOff x="2300350" y="2601250"/>
            <a:chExt cx="2275275" cy="623625"/>
          </a:xfrm>
        </p:grpSpPr>
        <p:sp>
          <p:nvSpPr>
            <p:cNvPr id="4252" name="Google Shape;4252;p62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3" name="Google Shape;4253;p62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4" name="Google Shape;4254;p62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5" name="Google Shape;4255;p62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6" name="Google Shape;4256;p62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7" name="Google Shape;4257;p62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58" name="Google Shape;4258;p62"/>
          <p:cNvGrpSpPr/>
          <p:nvPr/>
        </p:nvGrpSpPr>
        <p:grpSpPr>
          <a:xfrm>
            <a:off x="1979967" y="4559829"/>
            <a:ext cx="1105976" cy="133969"/>
            <a:chOff x="8183182" y="663852"/>
            <a:chExt cx="1475028" cy="178673"/>
          </a:xfrm>
        </p:grpSpPr>
        <p:grpSp>
          <p:nvGrpSpPr>
            <p:cNvPr id="4259" name="Google Shape;4259;p62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4260" name="Google Shape;4260;p62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1" name="Google Shape;4261;p62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2" name="Google Shape;4262;p62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3" name="Google Shape;4263;p62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4" name="Google Shape;4264;p62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5" name="Google Shape;4265;p62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6" name="Google Shape;4266;p62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7" name="Google Shape;4267;p62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8" name="Google Shape;4268;p62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9" name="Google Shape;4269;p62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70" name="Google Shape;4270;p62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4271" name="Google Shape;4271;p62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2" name="Google Shape;4272;p62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3" name="Google Shape;4273;p62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4" name="Google Shape;4274;p62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5" name="Google Shape;4275;p62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6" name="Google Shape;4276;p62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7" name="Google Shape;4277;p62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8" name="Google Shape;4278;p62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9" name="Google Shape;4279;p62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0" name="Google Shape;4280;p62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281" name="Google Shape;4281;p62"/>
          <p:cNvGrpSpPr/>
          <p:nvPr/>
        </p:nvGrpSpPr>
        <p:grpSpPr>
          <a:xfrm rot="5400000">
            <a:off x="7382225" y="774962"/>
            <a:ext cx="98902" cy="553090"/>
            <a:chOff x="4898850" y="4820550"/>
            <a:chExt cx="98902" cy="553090"/>
          </a:xfrm>
        </p:grpSpPr>
        <p:sp>
          <p:nvSpPr>
            <p:cNvPr id="4282" name="Google Shape;4282;p62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3" name="Google Shape;4283;p62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4" name="Google Shape;4284;p62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5" name="Google Shape;4285;p62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6" name="Google Shape;4286;p62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287" name="Google Shape;4287;p62"/>
          <p:cNvCxnSpPr>
            <a:endCxn id="4218" idx="2"/>
          </p:cNvCxnSpPr>
          <p:nvPr/>
        </p:nvCxnSpPr>
        <p:spPr>
          <a:xfrm rot="10800000" flipH="1">
            <a:off x="4086625" y="1880475"/>
            <a:ext cx="968700" cy="8382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288" name="Google Shape;4288;p62"/>
          <p:cNvCxnSpPr>
            <a:stCxn id="4218" idx="6"/>
            <a:endCxn id="4219" idx="2"/>
          </p:cNvCxnSpPr>
          <p:nvPr/>
        </p:nvCxnSpPr>
        <p:spPr>
          <a:xfrm>
            <a:off x="6072025" y="1880475"/>
            <a:ext cx="968700" cy="838200"/>
          </a:xfrm>
          <a:prstGeom prst="bentConnector3">
            <a:avLst>
              <a:gd name="adj1" fmla="val 49994"/>
            </a:avLst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" name="Google Shape;4094;p60">
            <a:extLst>
              <a:ext uri="{FF2B5EF4-FFF2-40B4-BE49-F238E27FC236}">
                <a16:creationId xmlns:a16="http://schemas.microsoft.com/office/drawing/2014/main" xmlns="" id="{9364CCAF-8D4D-A911-79B0-9A8A88E37E1F}"/>
              </a:ext>
            </a:extLst>
          </p:cNvPr>
          <p:cNvGrpSpPr/>
          <p:nvPr/>
        </p:nvGrpSpPr>
        <p:grpSpPr>
          <a:xfrm>
            <a:off x="3324495" y="2463830"/>
            <a:ext cx="512059" cy="512051"/>
            <a:chOff x="4003189" y="2735942"/>
            <a:chExt cx="418213" cy="416639"/>
          </a:xfrm>
        </p:grpSpPr>
        <p:sp>
          <p:nvSpPr>
            <p:cNvPr id="96" name="Google Shape;4095;p60">
              <a:extLst>
                <a:ext uri="{FF2B5EF4-FFF2-40B4-BE49-F238E27FC236}">
                  <a16:creationId xmlns:a16="http://schemas.microsoft.com/office/drawing/2014/main" xmlns="" id="{1AE785E0-599D-A9E5-C83E-3F7E91B40B50}"/>
                </a:ext>
              </a:extLst>
            </p:cNvPr>
            <p:cNvSpPr/>
            <p:nvPr/>
          </p:nvSpPr>
          <p:spPr>
            <a:xfrm>
              <a:off x="4003189" y="2735942"/>
              <a:ext cx="232564" cy="231669"/>
            </a:xfrm>
            <a:custGeom>
              <a:avLst/>
              <a:gdLst/>
              <a:ahLst/>
              <a:cxnLst/>
              <a:rect l="l" t="t" r="r" b="b"/>
              <a:pathLst>
                <a:path w="6503" h="6478" extrusionOk="0">
                  <a:moveTo>
                    <a:pt x="3263" y="2215"/>
                  </a:moveTo>
                  <a:cubicBezTo>
                    <a:pt x="3835" y="2215"/>
                    <a:pt x="4287" y="2691"/>
                    <a:pt x="4287" y="3239"/>
                  </a:cubicBezTo>
                  <a:cubicBezTo>
                    <a:pt x="4287" y="3811"/>
                    <a:pt x="3835" y="4287"/>
                    <a:pt x="3263" y="4287"/>
                  </a:cubicBezTo>
                  <a:cubicBezTo>
                    <a:pt x="2692" y="4287"/>
                    <a:pt x="2216" y="3811"/>
                    <a:pt x="2216" y="3239"/>
                  </a:cubicBezTo>
                  <a:cubicBezTo>
                    <a:pt x="2216" y="2691"/>
                    <a:pt x="2692" y="2215"/>
                    <a:pt x="3263" y="2215"/>
                  </a:cubicBezTo>
                  <a:close/>
                  <a:moveTo>
                    <a:pt x="2716" y="0"/>
                  </a:moveTo>
                  <a:cubicBezTo>
                    <a:pt x="2525" y="0"/>
                    <a:pt x="2382" y="143"/>
                    <a:pt x="2358" y="310"/>
                  </a:cubicBezTo>
                  <a:lnTo>
                    <a:pt x="2287" y="953"/>
                  </a:lnTo>
                  <a:lnTo>
                    <a:pt x="1787" y="548"/>
                  </a:lnTo>
                  <a:cubicBezTo>
                    <a:pt x="1719" y="503"/>
                    <a:pt x="1641" y="479"/>
                    <a:pt x="1565" y="479"/>
                  </a:cubicBezTo>
                  <a:cubicBezTo>
                    <a:pt x="1480" y="479"/>
                    <a:pt x="1397" y="509"/>
                    <a:pt x="1334" y="572"/>
                  </a:cubicBezTo>
                  <a:lnTo>
                    <a:pt x="572" y="1358"/>
                  </a:lnTo>
                  <a:cubicBezTo>
                    <a:pt x="453" y="1477"/>
                    <a:pt x="429" y="1667"/>
                    <a:pt x="548" y="1810"/>
                  </a:cubicBezTo>
                  <a:lnTo>
                    <a:pt x="930" y="2310"/>
                  </a:lnTo>
                  <a:lnTo>
                    <a:pt x="310" y="2358"/>
                  </a:lnTo>
                  <a:cubicBezTo>
                    <a:pt x="144" y="2382"/>
                    <a:pt x="1" y="2525"/>
                    <a:pt x="1" y="2715"/>
                  </a:cubicBezTo>
                  <a:lnTo>
                    <a:pt x="1" y="3787"/>
                  </a:lnTo>
                  <a:cubicBezTo>
                    <a:pt x="1" y="3977"/>
                    <a:pt x="144" y="4120"/>
                    <a:pt x="310" y="4120"/>
                  </a:cubicBezTo>
                  <a:lnTo>
                    <a:pt x="953" y="4192"/>
                  </a:lnTo>
                  <a:lnTo>
                    <a:pt x="548" y="4716"/>
                  </a:lnTo>
                  <a:cubicBezTo>
                    <a:pt x="429" y="4835"/>
                    <a:pt x="453" y="5049"/>
                    <a:pt x="572" y="5168"/>
                  </a:cubicBezTo>
                  <a:lnTo>
                    <a:pt x="1334" y="5930"/>
                  </a:lnTo>
                  <a:cubicBezTo>
                    <a:pt x="1413" y="5995"/>
                    <a:pt x="1506" y="6032"/>
                    <a:pt x="1597" y="6032"/>
                  </a:cubicBezTo>
                  <a:cubicBezTo>
                    <a:pt x="1672" y="6032"/>
                    <a:pt x="1746" y="6008"/>
                    <a:pt x="1811" y="5954"/>
                  </a:cubicBezTo>
                  <a:lnTo>
                    <a:pt x="2287" y="5549"/>
                  </a:lnTo>
                  <a:lnTo>
                    <a:pt x="2358" y="6192"/>
                  </a:lnTo>
                  <a:cubicBezTo>
                    <a:pt x="2382" y="6359"/>
                    <a:pt x="2525" y="6478"/>
                    <a:pt x="2716" y="6478"/>
                  </a:cubicBezTo>
                  <a:lnTo>
                    <a:pt x="3787" y="6478"/>
                  </a:lnTo>
                  <a:cubicBezTo>
                    <a:pt x="3978" y="6478"/>
                    <a:pt x="4121" y="6359"/>
                    <a:pt x="4144" y="6192"/>
                  </a:cubicBezTo>
                  <a:lnTo>
                    <a:pt x="4216" y="5549"/>
                  </a:lnTo>
                  <a:lnTo>
                    <a:pt x="4716" y="5954"/>
                  </a:lnTo>
                  <a:cubicBezTo>
                    <a:pt x="4783" y="5999"/>
                    <a:pt x="4862" y="6023"/>
                    <a:pt x="4938" y="6023"/>
                  </a:cubicBezTo>
                  <a:cubicBezTo>
                    <a:pt x="5023" y="6023"/>
                    <a:pt x="5106" y="5993"/>
                    <a:pt x="5169" y="5930"/>
                  </a:cubicBezTo>
                  <a:lnTo>
                    <a:pt x="5931" y="5144"/>
                  </a:lnTo>
                  <a:cubicBezTo>
                    <a:pt x="6073" y="5025"/>
                    <a:pt x="6073" y="4835"/>
                    <a:pt x="5954" y="4692"/>
                  </a:cubicBezTo>
                  <a:lnTo>
                    <a:pt x="5573" y="4192"/>
                  </a:lnTo>
                  <a:lnTo>
                    <a:pt x="6193" y="4120"/>
                  </a:lnTo>
                  <a:cubicBezTo>
                    <a:pt x="6383" y="4120"/>
                    <a:pt x="6502" y="3977"/>
                    <a:pt x="6502" y="3787"/>
                  </a:cubicBezTo>
                  <a:lnTo>
                    <a:pt x="6502" y="2715"/>
                  </a:lnTo>
                  <a:cubicBezTo>
                    <a:pt x="6502" y="2525"/>
                    <a:pt x="6383" y="2382"/>
                    <a:pt x="6193" y="2382"/>
                  </a:cubicBezTo>
                  <a:lnTo>
                    <a:pt x="5550" y="2310"/>
                  </a:lnTo>
                  <a:lnTo>
                    <a:pt x="5954" y="1786"/>
                  </a:lnTo>
                  <a:cubicBezTo>
                    <a:pt x="6073" y="1667"/>
                    <a:pt x="6050" y="1453"/>
                    <a:pt x="5931" y="1334"/>
                  </a:cubicBezTo>
                  <a:lnTo>
                    <a:pt x="5169" y="572"/>
                  </a:lnTo>
                  <a:cubicBezTo>
                    <a:pt x="5090" y="506"/>
                    <a:pt x="4997" y="470"/>
                    <a:pt x="4910" y="470"/>
                  </a:cubicBezTo>
                  <a:cubicBezTo>
                    <a:pt x="4838" y="470"/>
                    <a:pt x="4770" y="494"/>
                    <a:pt x="4716" y="548"/>
                  </a:cubicBezTo>
                  <a:lnTo>
                    <a:pt x="4216" y="953"/>
                  </a:lnTo>
                  <a:lnTo>
                    <a:pt x="4144" y="310"/>
                  </a:lnTo>
                  <a:cubicBezTo>
                    <a:pt x="4121" y="143"/>
                    <a:pt x="3978" y="0"/>
                    <a:pt x="37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4096;p60">
              <a:extLst>
                <a:ext uri="{FF2B5EF4-FFF2-40B4-BE49-F238E27FC236}">
                  <a16:creationId xmlns:a16="http://schemas.microsoft.com/office/drawing/2014/main" xmlns="" id="{9B16541C-E53D-F489-805D-662E3222D0A3}"/>
                </a:ext>
              </a:extLst>
            </p:cNvPr>
            <p:cNvSpPr/>
            <p:nvPr/>
          </p:nvSpPr>
          <p:spPr>
            <a:xfrm>
              <a:off x="4188874" y="2924023"/>
              <a:ext cx="232528" cy="228558"/>
            </a:xfrm>
            <a:custGeom>
              <a:avLst/>
              <a:gdLst/>
              <a:ahLst/>
              <a:cxnLst/>
              <a:rect l="l" t="t" r="r" b="b"/>
              <a:pathLst>
                <a:path w="6502" h="6391" extrusionOk="0">
                  <a:moveTo>
                    <a:pt x="3263" y="2178"/>
                  </a:moveTo>
                  <a:cubicBezTo>
                    <a:pt x="3659" y="2178"/>
                    <a:pt x="4032" y="2423"/>
                    <a:pt x="4192" y="2814"/>
                  </a:cubicBezTo>
                  <a:cubicBezTo>
                    <a:pt x="4406" y="3338"/>
                    <a:pt x="4168" y="3934"/>
                    <a:pt x="3644" y="4148"/>
                  </a:cubicBezTo>
                  <a:cubicBezTo>
                    <a:pt x="3514" y="4201"/>
                    <a:pt x="3379" y="4226"/>
                    <a:pt x="3247" y="4226"/>
                  </a:cubicBezTo>
                  <a:cubicBezTo>
                    <a:pt x="2846" y="4226"/>
                    <a:pt x="2466" y="3994"/>
                    <a:pt x="2287" y="3600"/>
                  </a:cubicBezTo>
                  <a:cubicBezTo>
                    <a:pt x="2072" y="3076"/>
                    <a:pt x="2334" y="2481"/>
                    <a:pt x="2858" y="2267"/>
                  </a:cubicBezTo>
                  <a:cubicBezTo>
                    <a:pt x="2991" y="2206"/>
                    <a:pt x="3128" y="2178"/>
                    <a:pt x="3263" y="2178"/>
                  </a:cubicBezTo>
                  <a:close/>
                  <a:moveTo>
                    <a:pt x="2633" y="0"/>
                  </a:moveTo>
                  <a:cubicBezTo>
                    <a:pt x="2590" y="0"/>
                    <a:pt x="2546" y="9"/>
                    <a:pt x="2501" y="28"/>
                  </a:cubicBezTo>
                  <a:lnTo>
                    <a:pt x="1501" y="433"/>
                  </a:lnTo>
                  <a:cubicBezTo>
                    <a:pt x="1334" y="504"/>
                    <a:pt x="1262" y="695"/>
                    <a:pt x="1310" y="862"/>
                  </a:cubicBezTo>
                  <a:lnTo>
                    <a:pt x="1477" y="1457"/>
                  </a:lnTo>
                  <a:lnTo>
                    <a:pt x="1477" y="1457"/>
                  </a:lnTo>
                  <a:lnTo>
                    <a:pt x="881" y="1290"/>
                  </a:lnTo>
                  <a:cubicBezTo>
                    <a:pt x="852" y="1282"/>
                    <a:pt x="822" y="1278"/>
                    <a:pt x="791" y="1278"/>
                  </a:cubicBezTo>
                  <a:cubicBezTo>
                    <a:pt x="651" y="1278"/>
                    <a:pt x="512" y="1363"/>
                    <a:pt x="453" y="1481"/>
                  </a:cubicBezTo>
                  <a:lnTo>
                    <a:pt x="48" y="2481"/>
                  </a:lnTo>
                  <a:cubicBezTo>
                    <a:pt x="0" y="2648"/>
                    <a:pt x="48" y="2838"/>
                    <a:pt x="215" y="2910"/>
                  </a:cubicBezTo>
                  <a:lnTo>
                    <a:pt x="762" y="3219"/>
                  </a:lnTo>
                  <a:lnTo>
                    <a:pt x="215" y="3505"/>
                  </a:lnTo>
                  <a:cubicBezTo>
                    <a:pt x="48" y="3600"/>
                    <a:pt x="0" y="3791"/>
                    <a:pt x="72" y="3934"/>
                  </a:cubicBezTo>
                  <a:lnTo>
                    <a:pt x="477" y="4934"/>
                  </a:lnTo>
                  <a:cubicBezTo>
                    <a:pt x="533" y="5066"/>
                    <a:pt x="651" y="5139"/>
                    <a:pt x="780" y="5139"/>
                  </a:cubicBezTo>
                  <a:cubicBezTo>
                    <a:pt x="813" y="5139"/>
                    <a:pt x="847" y="5134"/>
                    <a:pt x="881" y="5124"/>
                  </a:cubicBezTo>
                  <a:lnTo>
                    <a:pt x="1501" y="4958"/>
                  </a:lnTo>
                  <a:lnTo>
                    <a:pt x="1334" y="5553"/>
                  </a:lnTo>
                  <a:cubicBezTo>
                    <a:pt x="1286" y="5720"/>
                    <a:pt x="1358" y="5910"/>
                    <a:pt x="1524" y="5958"/>
                  </a:cubicBezTo>
                  <a:lnTo>
                    <a:pt x="2525" y="6363"/>
                  </a:lnTo>
                  <a:cubicBezTo>
                    <a:pt x="2569" y="6382"/>
                    <a:pt x="2614" y="6391"/>
                    <a:pt x="2657" y="6391"/>
                  </a:cubicBezTo>
                  <a:cubicBezTo>
                    <a:pt x="2776" y="6391"/>
                    <a:pt x="2884" y="6324"/>
                    <a:pt x="2953" y="6220"/>
                  </a:cubicBezTo>
                  <a:lnTo>
                    <a:pt x="3263" y="5672"/>
                  </a:lnTo>
                  <a:lnTo>
                    <a:pt x="3549" y="6220"/>
                  </a:lnTo>
                  <a:cubicBezTo>
                    <a:pt x="3618" y="6324"/>
                    <a:pt x="3739" y="6391"/>
                    <a:pt x="3855" y="6391"/>
                  </a:cubicBezTo>
                  <a:cubicBezTo>
                    <a:pt x="3897" y="6391"/>
                    <a:pt x="3939" y="6382"/>
                    <a:pt x="3977" y="6363"/>
                  </a:cubicBezTo>
                  <a:lnTo>
                    <a:pt x="4978" y="5958"/>
                  </a:lnTo>
                  <a:cubicBezTo>
                    <a:pt x="5144" y="5886"/>
                    <a:pt x="5216" y="5720"/>
                    <a:pt x="5168" y="5553"/>
                  </a:cubicBezTo>
                  <a:lnTo>
                    <a:pt x="5001" y="4934"/>
                  </a:lnTo>
                  <a:lnTo>
                    <a:pt x="5621" y="5101"/>
                  </a:lnTo>
                  <a:cubicBezTo>
                    <a:pt x="5655" y="5110"/>
                    <a:pt x="5689" y="5115"/>
                    <a:pt x="5722" y="5115"/>
                  </a:cubicBezTo>
                  <a:cubicBezTo>
                    <a:pt x="5851" y="5115"/>
                    <a:pt x="5969" y="5043"/>
                    <a:pt x="6025" y="4910"/>
                  </a:cubicBezTo>
                  <a:lnTo>
                    <a:pt x="6430" y="3910"/>
                  </a:lnTo>
                  <a:cubicBezTo>
                    <a:pt x="6502" y="3767"/>
                    <a:pt x="6430" y="3576"/>
                    <a:pt x="6287" y="3481"/>
                  </a:cubicBezTo>
                  <a:lnTo>
                    <a:pt x="5716" y="3195"/>
                  </a:lnTo>
                  <a:lnTo>
                    <a:pt x="6264" y="2886"/>
                  </a:lnTo>
                  <a:cubicBezTo>
                    <a:pt x="6430" y="2814"/>
                    <a:pt x="6502" y="2624"/>
                    <a:pt x="6430" y="2457"/>
                  </a:cubicBezTo>
                  <a:lnTo>
                    <a:pt x="6002" y="1481"/>
                  </a:lnTo>
                  <a:cubicBezTo>
                    <a:pt x="5962" y="1343"/>
                    <a:pt x="5825" y="1254"/>
                    <a:pt x="5685" y="1254"/>
                  </a:cubicBezTo>
                  <a:cubicBezTo>
                    <a:pt x="5656" y="1254"/>
                    <a:pt x="5626" y="1258"/>
                    <a:pt x="5597" y="1266"/>
                  </a:cubicBezTo>
                  <a:lnTo>
                    <a:pt x="4978" y="1457"/>
                  </a:lnTo>
                  <a:lnTo>
                    <a:pt x="5168" y="838"/>
                  </a:lnTo>
                  <a:cubicBezTo>
                    <a:pt x="5216" y="671"/>
                    <a:pt x="5120" y="504"/>
                    <a:pt x="4954" y="433"/>
                  </a:cubicBezTo>
                  <a:lnTo>
                    <a:pt x="3954" y="28"/>
                  </a:lnTo>
                  <a:cubicBezTo>
                    <a:pt x="3915" y="9"/>
                    <a:pt x="3874" y="0"/>
                    <a:pt x="3831" y="0"/>
                  </a:cubicBezTo>
                  <a:cubicBezTo>
                    <a:pt x="3715" y="0"/>
                    <a:pt x="3595" y="66"/>
                    <a:pt x="3525" y="171"/>
                  </a:cubicBezTo>
                  <a:lnTo>
                    <a:pt x="3239" y="719"/>
                  </a:lnTo>
                  <a:lnTo>
                    <a:pt x="2929" y="171"/>
                  </a:lnTo>
                  <a:cubicBezTo>
                    <a:pt x="2860" y="66"/>
                    <a:pt x="2752" y="0"/>
                    <a:pt x="26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4097;p60">
              <a:extLst>
                <a:ext uri="{FF2B5EF4-FFF2-40B4-BE49-F238E27FC236}">
                  <a16:creationId xmlns:a16="http://schemas.microsoft.com/office/drawing/2014/main" xmlns="" id="{53FF4572-084F-1B3E-7F91-8B1FBC74F672}"/>
                </a:ext>
              </a:extLst>
            </p:cNvPr>
            <p:cNvSpPr/>
            <p:nvPr/>
          </p:nvSpPr>
          <p:spPr>
            <a:xfrm>
              <a:off x="4258721" y="2773064"/>
              <a:ext cx="105642" cy="119626"/>
            </a:xfrm>
            <a:custGeom>
              <a:avLst/>
              <a:gdLst/>
              <a:ahLst/>
              <a:cxnLst/>
              <a:rect l="l" t="t" r="r" b="b"/>
              <a:pathLst>
                <a:path w="2954" h="3345" extrusionOk="0">
                  <a:moveTo>
                    <a:pt x="900" y="1"/>
                  </a:moveTo>
                  <a:cubicBezTo>
                    <a:pt x="796" y="1"/>
                    <a:pt x="691" y="43"/>
                    <a:pt x="619" y="129"/>
                  </a:cubicBezTo>
                  <a:lnTo>
                    <a:pt x="119" y="820"/>
                  </a:lnTo>
                  <a:cubicBezTo>
                    <a:pt x="0" y="963"/>
                    <a:pt x="24" y="1153"/>
                    <a:pt x="143" y="1272"/>
                  </a:cubicBezTo>
                  <a:lnTo>
                    <a:pt x="715" y="1820"/>
                  </a:lnTo>
                  <a:cubicBezTo>
                    <a:pt x="774" y="1891"/>
                    <a:pt x="857" y="1927"/>
                    <a:pt x="944" y="1927"/>
                  </a:cubicBezTo>
                  <a:cubicBezTo>
                    <a:pt x="1030" y="1927"/>
                    <a:pt x="1119" y="1891"/>
                    <a:pt x="1191" y="1820"/>
                  </a:cubicBezTo>
                  <a:cubicBezTo>
                    <a:pt x="1310" y="1701"/>
                    <a:pt x="1310" y="1487"/>
                    <a:pt x="1191" y="1344"/>
                  </a:cubicBezTo>
                  <a:lnTo>
                    <a:pt x="1119" y="1272"/>
                  </a:lnTo>
                  <a:lnTo>
                    <a:pt x="1119" y="1272"/>
                  </a:lnTo>
                  <a:cubicBezTo>
                    <a:pt x="1358" y="1320"/>
                    <a:pt x="1596" y="1439"/>
                    <a:pt x="1786" y="1606"/>
                  </a:cubicBezTo>
                  <a:cubicBezTo>
                    <a:pt x="2120" y="1939"/>
                    <a:pt x="2215" y="2439"/>
                    <a:pt x="2048" y="2892"/>
                  </a:cubicBezTo>
                  <a:cubicBezTo>
                    <a:pt x="1977" y="3058"/>
                    <a:pt x="2072" y="3249"/>
                    <a:pt x="2239" y="3320"/>
                  </a:cubicBezTo>
                  <a:cubicBezTo>
                    <a:pt x="2282" y="3337"/>
                    <a:pt x="2326" y="3344"/>
                    <a:pt x="2368" y="3344"/>
                  </a:cubicBezTo>
                  <a:cubicBezTo>
                    <a:pt x="2510" y="3344"/>
                    <a:pt x="2636" y="3258"/>
                    <a:pt x="2691" y="3130"/>
                  </a:cubicBezTo>
                  <a:cubicBezTo>
                    <a:pt x="2953" y="2439"/>
                    <a:pt x="2786" y="1653"/>
                    <a:pt x="2262" y="1129"/>
                  </a:cubicBezTo>
                  <a:cubicBezTo>
                    <a:pt x="1953" y="820"/>
                    <a:pt x="1548" y="629"/>
                    <a:pt x="1143" y="605"/>
                  </a:cubicBezTo>
                  <a:lnTo>
                    <a:pt x="1167" y="534"/>
                  </a:lnTo>
                  <a:cubicBezTo>
                    <a:pt x="1286" y="391"/>
                    <a:pt x="1262" y="177"/>
                    <a:pt x="1096" y="58"/>
                  </a:cubicBezTo>
                  <a:cubicBezTo>
                    <a:pt x="1038" y="20"/>
                    <a:pt x="970" y="1"/>
                    <a:pt x="90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4098;p60">
              <a:extLst>
                <a:ext uri="{FF2B5EF4-FFF2-40B4-BE49-F238E27FC236}">
                  <a16:creationId xmlns:a16="http://schemas.microsoft.com/office/drawing/2014/main" xmlns="" id="{E53A2155-E05C-B4DC-C638-B771A74A9A82}"/>
                </a:ext>
              </a:extLst>
            </p:cNvPr>
            <p:cNvSpPr/>
            <p:nvPr/>
          </p:nvSpPr>
          <p:spPr>
            <a:xfrm>
              <a:off x="4061949" y="2989757"/>
              <a:ext cx="105642" cy="119947"/>
            </a:xfrm>
            <a:custGeom>
              <a:avLst/>
              <a:gdLst/>
              <a:ahLst/>
              <a:cxnLst/>
              <a:rect l="l" t="t" r="r" b="b"/>
              <a:pathLst>
                <a:path w="2954" h="3354" extrusionOk="0">
                  <a:moveTo>
                    <a:pt x="588" y="0"/>
                  </a:moveTo>
                  <a:cubicBezTo>
                    <a:pt x="445" y="0"/>
                    <a:pt x="318" y="90"/>
                    <a:pt x="263" y="238"/>
                  </a:cubicBezTo>
                  <a:cubicBezTo>
                    <a:pt x="1" y="905"/>
                    <a:pt x="168" y="1691"/>
                    <a:pt x="692" y="2215"/>
                  </a:cubicBezTo>
                  <a:cubicBezTo>
                    <a:pt x="1001" y="2524"/>
                    <a:pt x="1406" y="2715"/>
                    <a:pt x="1835" y="2762"/>
                  </a:cubicBezTo>
                  <a:lnTo>
                    <a:pt x="1787" y="2810"/>
                  </a:lnTo>
                  <a:cubicBezTo>
                    <a:pt x="1668" y="2953"/>
                    <a:pt x="1692" y="3167"/>
                    <a:pt x="1858" y="3286"/>
                  </a:cubicBezTo>
                  <a:cubicBezTo>
                    <a:pt x="1914" y="3333"/>
                    <a:pt x="1981" y="3354"/>
                    <a:pt x="2048" y="3354"/>
                  </a:cubicBezTo>
                  <a:cubicBezTo>
                    <a:pt x="2154" y="3354"/>
                    <a:pt x="2262" y="3302"/>
                    <a:pt x="2335" y="3215"/>
                  </a:cubicBezTo>
                  <a:lnTo>
                    <a:pt x="2835" y="2524"/>
                  </a:lnTo>
                  <a:cubicBezTo>
                    <a:pt x="2954" y="2381"/>
                    <a:pt x="2930" y="2215"/>
                    <a:pt x="2811" y="2096"/>
                  </a:cubicBezTo>
                  <a:lnTo>
                    <a:pt x="2263" y="1524"/>
                  </a:lnTo>
                  <a:cubicBezTo>
                    <a:pt x="2192" y="1465"/>
                    <a:pt x="2103" y="1435"/>
                    <a:pt x="2013" y="1435"/>
                  </a:cubicBezTo>
                  <a:cubicBezTo>
                    <a:pt x="1924" y="1435"/>
                    <a:pt x="1835" y="1465"/>
                    <a:pt x="1763" y="1524"/>
                  </a:cubicBezTo>
                  <a:cubicBezTo>
                    <a:pt x="1644" y="1667"/>
                    <a:pt x="1644" y="1881"/>
                    <a:pt x="1763" y="2000"/>
                  </a:cubicBezTo>
                  <a:lnTo>
                    <a:pt x="1835" y="2072"/>
                  </a:lnTo>
                  <a:cubicBezTo>
                    <a:pt x="1597" y="2024"/>
                    <a:pt x="1358" y="1929"/>
                    <a:pt x="1168" y="1738"/>
                  </a:cubicBezTo>
                  <a:cubicBezTo>
                    <a:pt x="834" y="1405"/>
                    <a:pt x="739" y="905"/>
                    <a:pt x="906" y="476"/>
                  </a:cubicBezTo>
                  <a:cubicBezTo>
                    <a:pt x="977" y="286"/>
                    <a:pt x="882" y="95"/>
                    <a:pt x="715" y="24"/>
                  </a:cubicBezTo>
                  <a:cubicBezTo>
                    <a:pt x="672" y="8"/>
                    <a:pt x="630" y="0"/>
                    <a:pt x="5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Flèche : pentagone 1">
            <a:extLst>
              <a:ext uri="{FF2B5EF4-FFF2-40B4-BE49-F238E27FC236}">
                <a16:creationId xmlns:a16="http://schemas.microsoft.com/office/drawing/2014/main" xmlns="" id="{A0FA7F9F-3559-A9F7-4A0B-BBA1D06D0ABA}"/>
              </a:ext>
            </a:extLst>
          </p:cNvPr>
          <p:cNvSpPr/>
          <p:nvPr/>
        </p:nvSpPr>
        <p:spPr>
          <a:xfrm rot="10800000">
            <a:off x="8161582" y="4576291"/>
            <a:ext cx="1236944" cy="540183"/>
          </a:xfrm>
          <a:prstGeom prst="homePlat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xmlns="" id="{C93D3757-993D-2EE9-E565-75DE38E5389F}"/>
              </a:ext>
            </a:extLst>
          </p:cNvPr>
          <p:cNvSpPr txBox="1"/>
          <p:nvPr/>
        </p:nvSpPr>
        <p:spPr>
          <a:xfrm>
            <a:off x="8408487" y="4560648"/>
            <a:ext cx="2743200" cy="63094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fr-FR" sz="3500" b="1" dirty="0">
                <a:solidFill>
                  <a:schemeClr val="accent2">
                    <a:lumMod val="75000"/>
                  </a:schemeClr>
                </a:solidFill>
                <a:latin typeface="Exo"/>
              </a:rPr>
              <a:t>09</a:t>
            </a:r>
          </a:p>
        </p:txBody>
      </p:sp>
      <p:sp>
        <p:nvSpPr>
          <p:cNvPr id="90" name="Google Shape;4211;p62">
            <a:extLst>
              <a:ext uri="{FF2B5EF4-FFF2-40B4-BE49-F238E27FC236}">
                <a16:creationId xmlns:a16="http://schemas.microsoft.com/office/drawing/2014/main" xmlns="" id="{EA667686-04D0-D936-FF1F-A4E05BFF5A98}"/>
              </a:ext>
            </a:extLst>
          </p:cNvPr>
          <p:cNvSpPr/>
          <p:nvPr/>
        </p:nvSpPr>
        <p:spPr>
          <a:xfrm>
            <a:off x="6428296" y="1388568"/>
            <a:ext cx="2568747" cy="399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1800" b="1" dirty="0" err="1">
                <a:solidFill>
                  <a:schemeClr val="lt1"/>
                </a:solidFill>
              </a:rPr>
              <a:t>Intégrer</a:t>
            </a:r>
            <a:r>
              <a:rPr lang="en" sz="1800" b="1" dirty="0">
                <a:solidFill>
                  <a:schemeClr val="lt1"/>
                </a:solidFill>
              </a:rPr>
              <a:t> le </a:t>
            </a:r>
            <a:r>
              <a:rPr lang="en" sz="1800" b="1" dirty="0" err="1">
                <a:solidFill>
                  <a:schemeClr val="lt1"/>
                </a:solidFill>
              </a:rPr>
              <a:t>détecteur</a:t>
            </a:r>
            <a:r>
              <a:rPr lang="en" sz="1800" b="1" dirty="0">
                <a:solidFill>
                  <a:schemeClr val="lt1"/>
                </a:solidFill>
              </a:rPr>
              <a:t> </a:t>
            </a:r>
            <a:endParaRPr lang="fr-FR" dirty="0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8" name="Google Shape;3158;p44"/>
          <p:cNvSpPr/>
          <p:nvPr/>
        </p:nvSpPr>
        <p:spPr>
          <a:xfrm>
            <a:off x="730959" y="3411534"/>
            <a:ext cx="6381492" cy="4380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9" name="Google Shape;3159;p44"/>
          <p:cNvSpPr txBox="1">
            <a:spLocks noGrp="1"/>
          </p:cNvSpPr>
          <p:nvPr>
            <p:ph type="title"/>
          </p:nvPr>
        </p:nvSpPr>
        <p:spPr>
          <a:xfrm>
            <a:off x="329609" y="1970972"/>
            <a:ext cx="8325293" cy="124971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fr-MA" sz="4400" dirty="0" smtClean="0"/>
              <a:t>YOLO </a:t>
            </a:r>
            <a:r>
              <a:rPr lang="fr-MA" sz="4400" dirty="0"/>
              <a:t>pour la détection d'objets</a:t>
            </a:r>
          </a:p>
        </p:txBody>
      </p:sp>
      <p:sp>
        <p:nvSpPr>
          <p:cNvPr id="3161" name="Google Shape;3161;p44"/>
          <p:cNvSpPr txBox="1">
            <a:spLocks noGrp="1"/>
          </p:cNvSpPr>
          <p:nvPr>
            <p:ph type="title" idx="2"/>
          </p:nvPr>
        </p:nvSpPr>
        <p:spPr>
          <a:xfrm>
            <a:off x="854351" y="817963"/>
            <a:ext cx="2130300" cy="92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03</a:t>
            </a:r>
            <a:endParaRPr dirty="0"/>
          </a:p>
        </p:txBody>
      </p:sp>
      <p:grpSp>
        <p:nvGrpSpPr>
          <p:cNvPr id="3162" name="Google Shape;3162;p44"/>
          <p:cNvGrpSpPr/>
          <p:nvPr/>
        </p:nvGrpSpPr>
        <p:grpSpPr>
          <a:xfrm flipH="1">
            <a:off x="7672202" y="3605178"/>
            <a:ext cx="883262" cy="242091"/>
            <a:chOff x="2300350" y="2601250"/>
            <a:chExt cx="2275275" cy="623625"/>
          </a:xfrm>
        </p:grpSpPr>
        <p:sp>
          <p:nvSpPr>
            <p:cNvPr id="3163" name="Google Shape;3163;p44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4" name="Google Shape;3164;p44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5" name="Google Shape;3165;p44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6" name="Google Shape;3166;p44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7" name="Google Shape;3167;p44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8" name="Google Shape;3168;p44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69" name="Google Shape;3169;p44"/>
          <p:cNvGrpSpPr/>
          <p:nvPr/>
        </p:nvGrpSpPr>
        <p:grpSpPr>
          <a:xfrm rot="5400000">
            <a:off x="2935200" y="4005125"/>
            <a:ext cx="98902" cy="553090"/>
            <a:chOff x="4898850" y="4820550"/>
            <a:chExt cx="98902" cy="553090"/>
          </a:xfrm>
        </p:grpSpPr>
        <p:sp>
          <p:nvSpPr>
            <p:cNvPr id="3170" name="Google Shape;3170;p44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1" name="Google Shape;3171;p44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2" name="Google Shape;3172;p44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3" name="Google Shape;3173;p44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4" name="Google Shape;3174;p44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75" name="Google Shape;3175;p44"/>
          <p:cNvGrpSpPr/>
          <p:nvPr/>
        </p:nvGrpSpPr>
        <p:grpSpPr>
          <a:xfrm>
            <a:off x="5776817" y="1332566"/>
            <a:ext cx="1105976" cy="133969"/>
            <a:chOff x="8183182" y="663852"/>
            <a:chExt cx="1475028" cy="178673"/>
          </a:xfrm>
        </p:grpSpPr>
        <p:grpSp>
          <p:nvGrpSpPr>
            <p:cNvPr id="3176" name="Google Shape;3176;p44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3177" name="Google Shape;3177;p44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8" name="Google Shape;3178;p44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9" name="Google Shape;3179;p44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0" name="Google Shape;3180;p44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1" name="Google Shape;3181;p44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2" name="Google Shape;3182;p44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3" name="Google Shape;3183;p44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4" name="Google Shape;3184;p44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5" name="Google Shape;3185;p44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6" name="Google Shape;3186;p44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187" name="Google Shape;3187;p44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3188" name="Google Shape;3188;p44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9" name="Google Shape;3189;p44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0" name="Google Shape;3190;p44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1" name="Google Shape;3191;p44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2" name="Google Shape;3192;p44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3" name="Google Shape;3193;p44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4" name="Google Shape;3194;p44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5" name="Google Shape;3195;p44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6" name="Google Shape;3196;p44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7" name="Google Shape;3197;p44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198" name="Google Shape;3198;p44"/>
          <p:cNvGrpSpPr/>
          <p:nvPr/>
        </p:nvGrpSpPr>
        <p:grpSpPr>
          <a:xfrm>
            <a:off x="5294901" y="4383719"/>
            <a:ext cx="1252897" cy="51000"/>
            <a:chOff x="2915381" y="4104819"/>
            <a:chExt cx="1252897" cy="51000"/>
          </a:xfrm>
        </p:grpSpPr>
        <p:sp>
          <p:nvSpPr>
            <p:cNvPr id="3199" name="Google Shape;3199;p44"/>
            <p:cNvSpPr/>
            <p:nvPr/>
          </p:nvSpPr>
          <p:spPr>
            <a:xfrm>
              <a:off x="2915381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0" name="Google Shape;3200;p44"/>
            <p:cNvSpPr/>
            <p:nvPr/>
          </p:nvSpPr>
          <p:spPr>
            <a:xfrm>
              <a:off x="3007850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1" name="Google Shape;3201;p44"/>
            <p:cNvSpPr/>
            <p:nvPr/>
          </p:nvSpPr>
          <p:spPr>
            <a:xfrm>
              <a:off x="3100319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2" name="Google Shape;3202;p44"/>
            <p:cNvSpPr/>
            <p:nvPr/>
          </p:nvSpPr>
          <p:spPr>
            <a:xfrm>
              <a:off x="3192788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3" name="Google Shape;3203;p44"/>
            <p:cNvSpPr/>
            <p:nvPr/>
          </p:nvSpPr>
          <p:spPr>
            <a:xfrm>
              <a:off x="328525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4" name="Google Shape;3204;p44"/>
            <p:cNvSpPr/>
            <p:nvPr/>
          </p:nvSpPr>
          <p:spPr>
            <a:xfrm>
              <a:off x="3377726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5" name="Google Shape;3205;p44"/>
            <p:cNvSpPr/>
            <p:nvPr/>
          </p:nvSpPr>
          <p:spPr>
            <a:xfrm>
              <a:off x="3470195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6" name="Google Shape;3206;p44"/>
            <p:cNvSpPr/>
            <p:nvPr/>
          </p:nvSpPr>
          <p:spPr>
            <a:xfrm>
              <a:off x="3562664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7" name="Google Shape;3207;p44"/>
            <p:cNvSpPr/>
            <p:nvPr/>
          </p:nvSpPr>
          <p:spPr>
            <a:xfrm>
              <a:off x="3655133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8" name="Google Shape;3208;p44"/>
            <p:cNvSpPr/>
            <p:nvPr/>
          </p:nvSpPr>
          <p:spPr>
            <a:xfrm>
              <a:off x="3747602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9" name="Google Shape;3209;p44"/>
            <p:cNvSpPr/>
            <p:nvPr/>
          </p:nvSpPr>
          <p:spPr>
            <a:xfrm>
              <a:off x="38400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0" name="Google Shape;3210;p44"/>
            <p:cNvSpPr/>
            <p:nvPr/>
          </p:nvSpPr>
          <p:spPr>
            <a:xfrm>
              <a:off x="39324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1" name="Google Shape;3211;p44"/>
            <p:cNvSpPr/>
            <p:nvPr/>
          </p:nvSpPr>
          <p:spPr>
            <a:xfrm>
              <a:off x="40248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2" name="Google Shape;3212;p44"/>
            <p:cNvSpPr/>
            <p:nvPr/>
          </p:nvSpPr>
          <p:spPr>
            <a:xfrm>
              <a:off x="41172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13" name="Google Shape;3213;p44"/>
          <p:cNvGrpSpPr/>
          <p:nvPr/>
        </p:nvGrpSpPr>
        <p:grpSpPr>
          <a:xfrm>
            <a:off x="2621939" y="674428"/>
            <a:ext cx="883262" cy="242091"/>
            <a:chOff x="2300350" y="2601250"/>
            <a:chExt cx="2275275" cy="623625"/>
          </a:xfrm>
        </p:grpSpPr>
        <p:sp>
          <p:nvSpPr>
            <p:cNvPr id="3214" name="Google Shape;3214;p44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5" name="Google Shape;3215;p44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6" name="Google Shape;3216;p44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7" name="Google Shape;3217;p44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8" name="Google Shape;3218;p44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9" name="Google Shape;3219;p44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20" name="Google Shape;3220;p44"/>
          <p:cNvGrpSpPr/>
          <p:nvPr/>
        </p:nvGrpSpPr>
        <p:grpSpPr>
          <a:xfrm>
            <a:off x="7672192" y="1903729"/>
            <a:ext cx="1823016" cy="296643"/>
            <a:chOff x="7857346" y="3902355"/>
            <a:chExt cx="1823016" cy="296643"/>
          </a:xfrm>
        </p:grpSpPr>
        <p:sp>
          <p:nvSpPr>
            <p:cNvPr id="3221" name="Google Shape;3221;p44"/>
            <p:cNvSpPr/>
            <p:nvPr/>
          </p:nvSpPr>
          <p:spPr>
            <a:xfrm>
              <a:off x="7956216" y="4048371"/>
              <a:ext cx="1724145" cy="150627"/>
            </a:xfrm>
            <a:custGeom>
              <a:avLst/>
              <a:gdLst/>
              <a:ahLst/>
              <a:cxnLst/>
              <a:rect l="l" t="t" r="r" b="b"/>
              <a:pathLst>
                <a:path w="55332" h="4834" fill="none" extrusionOk="0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2" name="Google Shape;3222;p44"/>
            <p:cNvSpPr/>
            <p:nvPr/>
          </p:nvSpPr>
          <p:spPr>
            <a:xfrm>
              <a:off x="8453686" y="390235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0" y="1488"/>
                  </a:moveTo>
                  <a:cubicBezTo>
                    <a:pt x="0" y="670"/>
                    <a:pt x="670" y="1"/>
                    <a:pt x="1488" y="1"/>
                  </a:cubicBezTo>
                  <a:cubicBezTo>
                    <a:pt x="2306" y="1"/>
                    <a:pt x="2950" y="670"/>
                    <a:pt x="2950" y="1488"/>
                  </a:cubicBezTo>
                  <a:cubicBezTo>
                    <a:pt x="2950" y="2281"/>
                    <a:pt x="2306" y="2951"/>
                    <a:pt x="1488" y="2951"/>
                  </a:cubicBezTo>
                  <a:cubicBezTo>
                    <a:pt x="670" y="2951"/>
                    <a:pt x="0" y="2281"/>
                    <a:pt x="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3" name="Google Shape;3223;p44"/>
            <p:cNvSpPr/>
            <p:nvPr/>
          </p:nvSpPr>
          <p:spPr>
            <a:xfrm>
              <a:off x="8478396" y="3927096"/>
              <a:ext cx="43281" cy="42502"/>
            </a:xfrm>
            <a:custGeom>
              <a:avLst/>
              <a:gdLst/>
              <a:ahLst/>
              <a:cxnLst/>
              <a:rect l="l" t="t" r="r" b="b"/>
              <a:pathLst>
                <a:path w="1389" h="1364" extrusionOk="0">
                  <a:moveTo>
                    <a:pt x="695" y="0"/>
                  </a:moveTo>
                  <a:cubicBezTo>
                    <a:pt x="298" y="0"/>
                    <a:pt x="1" y="298"/>
                    <a:pt x="1" y="694"/>
                  </a:cubicBezTo>
                  <a:cubicBezTo>
                    <a:pt x="1" y="1066"/>
                    <a:pt x="298" y="1363"/>
                    <a:pt x="695" y="1363"/>
                  </a:cubicBezTo>
                  <a:cubicBezTo>
                    <a:pt x="1067" y="1363"/>
                    <a:pt x="1389" y="1066"/>
                    <a:pt x="1389" y="694"/>
                  </a:cubicBezTo>
                  <a:cubicBezTo>
                    <a:pt x="1389" y="298"/>
                    <a:pt x="1067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4" name="Google Shape;3224;p44"/>
            <p:cNvSpPr/>
            <p:nvPr/>
          </p:nvSpPr>
          <p:spPr>
            <a:xfrm>
              <a:off x="7857346" y="400200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5" name="Google Shape;3225;p44"/>
            <p:cNvSpPr/>
            <p:nvPr/>
          </p:nvSpPr>
          <p:spPr>
            <a:xfrm>
              <a:off x="7882087" y="4026715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6" name="Google Shape;3226;p44"/>
            <p:cNvSpPr/>
            <p:nvPr/>
          </p:nvSpPr>
          <p:spPr>
            <a:xfrm>
              <a:off x="8545608" y="3948721"/>
              <a:ext cx="1134754" cy="175368"/>
            </a:xfrm>
            <a:custGeom>
              <a:avLst/>
              <a:gdLst/>
              <a:ahLst/>
              <a:cxnLst/>
              <a:rect l="l" t="t" r="r" b="b"/>
              <a:pathLst>
                <a:path w="36417" h="5628" fill="none" extrusionOk="0">
                  <a:moveTo>
                    <a:pt x="0" y="0"/>
                  </a:moveTo>
                  <a:lnTo>
                    <a:pt x="6049" y="0"/>
                  </a:lnTo>
                  <a:lnTo>
                    <a:pt x="8379" y="2330"/>
                  </a:lnTo>
                  <a:lnTo>
                    <a:pt x="11676" y="5627"/>
                  </a:lnTo>
                  <a:lnTo>
                    <a:pt x="36416" y="5627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27" name="Google Shape;3227;p44"/>
          <p:cNvGrpSpPr/>
          <p:nvPr/>
        </p:nvGrpSpPr>
        <p:grpSpPr>
          <a:xfrm rot="5400000">
            <a:off x="3809575" y="1544225"/>
            <a:ext cx="98902" cy="553090"/>
            <a:chOff x="4898850" y="4820550"/>
            <a:chExt cx="98902" cy="553090"/>
          </a:xfrm>
        </p:grpSpPr>
        <p:sp>
          <p:nvSpPr>
            <p:cNvPr id="3228" name="Google Shape;3228;p44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9" name="Google Shape;3229;p44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0" name="Google Shape;3230;p44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1" name="Google Shape;3231;p44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2" name="Google Shape;3232;p44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2833;p37">
            <a:extLst>
              <a:ext uri="{FF2B5EF4-FFF2-40B4-BE49-F238E27FC236}">
                <a16:creationId xmlns:a16="http://schemas.microsoft.com/office/drawing/2014/main" xmlns="" id="{ADA5A147-2DE8-065D-6586-7DDE7FA44359}"/>
              </a:ext>
            </a:extLst>
          </p:cNvPr>
          <p:cNvSpPr/>
          <p:nvPr/>
        </p:nvSpPr>
        <p:spPr>
          <a:xfrm rot="5400000">
            <a:off x="8664201" y="4207936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xmlns="" id="{252EA6D8-F5D5-060E-BADD-04AB4A9091C0}"/>
              </a:ext>
            </a:extLst>
          </p:cNvPr>
          <p:cNvSpPr txBox="1"/>
          <p:nvPr/>
        </p:nvSpPr>
        <p:spPr>
          <a:xfrm>
            <a:off x="8558212" y="4539853"/>
            <a:ext cx="2743200" cy="63094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fr-FR" sz="3500" b="1" dirty="0">
                <a:solidFill>
                  <a:schemeClr val="accent2">
                    <a:lumMod val="75000"/>
                  </a:schemeClr>
                </a:solidFill>
                <a:latin typeface="Exo"/>
              </a:rPr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673507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4" name="Google Shape;2824;p37"/>
          <p:cNvSpPr txBox="1">
            <a:spLocks noGrp="1"/>
          </p:cNvSpPr>
          <p:nvPr>
            <p:ph type="title"/>
          </p:nvPr>
        </p:nvSpPr>
        <p:spPr>
          <a:xfrm>
            <a:off x="2039734" y="204358"/>
            <a:ext cx="4344300" cy="79635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5400" dirty="0" smtClean="0"/>
              <a:t>YOLO</a:t>
            </a:r>
            <a:endParaRPr lang="en-US" sz="5400" dirty="0"/>
          </a:p>
        </p:txBody>
      </p:sp>
      <p:sp>
        <p:nvSpPr>
          <p:cNvPr id="2825" name="Google Shape;2825;p37"/>
          <p:cNvSpPr txBox="1">
            <a:spLocks noGrp="1"/>
          </p:cNvSpPr>
          <p:nvPr>
            <p:ph type="subTitle" idx="1"/>
          </p:nvPr>
        </p:nvSpPr>
        <p:spPr>
          <a:xfrm>
            <a:off x="593219" y="1658679"/>
            <a:ext cx="4344300" cy="233295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50000"/>
              </a:lnSpc>
            </a:pPr>
            <a:r>
              <a:rPr lang="fr-FR" sz="1800" b="1" dirty="0">
                <a:solidFill>
                  <a:schemeClr val="accent2"/>
                </a:solidFill>
              </a:rPr>
              <a:t>YOLO</a:t>
            </a:r>
            <a:r>
              <a:rPr lang="fr-FR" sz="1800" b="1" dirty="0"/>
              <a:t> est l'abréviation du terme "You Only Look Once". Il s'agit d'un algorithme qui détecte et reconnaît divers objets dans une image (en temps réel). </a:t>
            </a:r>
            <a:endParaRPr sz="1800" dirty="0"/>
          </a:p>
        </p:txBody>
      </p:sp>
      <p:grpSp>
        <p:nvGrpSpPr>
          <p:cNvPr id="2826" name="Google Shape;2826;p37"/>
          <p:cNvGrpSpPr/>
          <p:nvPr/>
        </p:nvGrpSpPr>
        <p:grpSpPr>
          <a:xfrm flipH="1">
            <a:off x="4130364" y="3694591"/>
            <a:ext cx="883262" cy="242091"/>
            <a:chOff x="2300350" y="2601250"/>
            <a:chExt cx="2275275" cy="623625"/>
          </a:xfrm>
        </p:grpSpPr>
        <p:sp>
          <p:nvSpPr>
            <p:cNvPr id="2827" name="Google Shape;2827;p37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8" name="Google Shape;2828;p37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9" name="Google Shape;2829;p37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0" name="Google Shape;2830;p37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1" name="Google Shape;2831;p37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2" name="Google Shape;2832;p37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33" name="Google Shape;2833;p37"/>
          <p:cNvSpPr/>
          <p:nvPr/>
        </p:nvSpPr>
        <p:spPr>
          <a:xfrm rot="10800000">
            <a:off x="6176787" y="3991639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34" name="Google Shape;2834;p37"/>
          <p:cNvGrpSpPr/>
          <p:nvPr/>
        </p:nvGrpSpPr>
        <p:grpSpPr>
          <a:xfrm>
            <a:off x="6397851" y="1075319"/>
            <a:ext cx="1252897" cy="51000"/>
            <a:chOff x="2915381" y="4104819"/>
            <a:chExt cx="1252897" cy="51000"/>
          </a:xfrm>
        </p:grpSpPr>
        <p:sp>
          <p:nvSpPr>
            <p:cNvPr id="2835" name="Google Shape;2835;p37"/>
            <p:cNvSpPr/>
            <p:nvPr/>
          </p:nvSpPr>
          <p:spPr>
            <a:xfrm>
              <a:off x="2915381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6" name="Google Shape;2836;p37"/>
            <p:cNvSpPr/>
            <p:nvPr/>
          </p:nvSpPr>
          <p:spPr>
            <a:xfrm>
              <a:off x="3007850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7" name="Google Shape;2837;p37"/>
            <p:cNvSpPr/>
            <p:nvPr/>
          </p:nvSpPr>
          <p:spPr>
            <a:xfrm>
              <a:off x="3100319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8" name="Google Shape;2838;p37"/>
            <p:cNvSpPr/>
            <p:nvPr/>
          </p:nvSpPr>
          <p:spPr>
            <a:xfrm>
              <a:off x="3192788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9" name="Google Shape;2839;p37"/>
            <p:cNvSpPr/>
            <p:nvPr/>
          </p:nvSpPr>
          <p:spPr>
            <a:xfrm>
              <a:off x="328525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0" name="Google Shape;2840;p37"/>
            <p:cNvSpPr/>
            <p:nvPr/>
          </p:nvSpPr>
          <p:spPr>
            <a:xfrm>
              <a:off x="3377726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1" name="Google Shape;2841;p37"/>
            <p:cNvSpPr/>
            <p:nvPr/>
          </p:nvSpPr>
          <p:spPr>
            <a:xfrm>
              <a:off x="3470195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2" name="Google Shape;2842;p37"/>
            <p:cNvSpPr/>
            <p:nvPr/>
          </p:nvSpPr>
          <p:spPr>
            <a:xfrm>
              <a:off x="3562664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3" name="Google Shape;2843;p37"/>
            <p:cNvSpPr/>
            <p:nvPr/>
          </p:nvSpPr>
          <p:spPr>
            <a:xfrm>
              <a:off x="3655133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4" name="Google Shape;2844;p37"/>
            <p:cNvSpPr/>
            <p:nvPr/>
          </p:nvSpPr>
          <p:spPr>
            <a:xfrm>
              <a:off x="3747602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5" name="Google Shape;2845;p37"/>
            <p:cNvSpPr/>
            <p:nvPr/>
          </p:nvSpPr>
          <p:spPr>
            <a:xfrm>
              <a:off x="38400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6" name="Google Shape;2846;p37"/>
            <p:cNvSpPr/>
            <p:nvPr/>
          </p:nvSpPr>
          <p:spPr>
            <a:xfrm>
              <a:off x="39324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7" name="Google Shape;2847;p37"/>
            <p:cNvSpPr/>
            <p:nvPr/>
          </p:nvSpPr>
          <p:spPr>
            <a:xfrm>
              <a:off x="40248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8" name="Google Shape;2848;p37"/>
            <p:cNvSpPr/>
            <p:nvPr/>
          </p:nvSpPr>
          <p:spPr>
            <a:xfrm>
              <a:off x="41172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49" name="Google Shape;2849;p37"/>
          <p:cNvGrpSpPr/>
          <p:nvPr/>
        </p:nvGrpSpPr>
        <p:grpSpPr>
          <a:xfrm rot="5400000">
            <a:off x="7822000" y="3988625"/>
            <a:ext cx="98902" cy="553090"/>
            <a:chOff x="4898850" y="4820550"/>
            <a:chExt cx="98902" cy="553090"/>
          </a:xfrm>
        </p:grpSpPr>
        <p:sp>
          <p:nvSpPr>
            <p:cNvPr id="2850" name="Google Shape;2850;p37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1" name="Google Shape;2851;p37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2" name="Google Shape;2852;p37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3" name="Google Shape;2853;p37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4" name="Google Shape;2854;p37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55" name="Google Shape;2855;p37"/>
          <p:cNvGrpSpPr/>
          <p:nvPr/>
        </p:nvGrpSpPr>
        <p:grpSpPr>
          <a:xfrm>
            <a:off x="1632103" y="4389467"/>
            <a:ext cx="1105976" cy="133969"/>
            <a:chOff x="8183182" y="663852"/>
            <a:chExt cx="1475028" cy="178673"/>
          </a:xfrm>
        </p:grpSpPr>
        <p:grpSp>
          <p:nvGrpSpPr>
            <p:cNvPr id="2856" name="Google Shape;2856;p37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2857" name="Google Shape;2857;p37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8" name="Google Shape;2858;p37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9" name="Google Shape;2859;p37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0" name="Google Shape;2860;p37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1" name="Google Shape;2861;p37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2" name="Google Shape;2862;p37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3" name="Google Shape;2863;p37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4" name="Google Shape;2864;p37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5" name="Google Shape;2865;p37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6" name="Google Shape;2866;p37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67" name="Google Shape;2867;p37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2868" name="Google Shape;2868;p37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9" name="Google Shape;2869;p37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0" name="Google Shape;2870;p37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1" name="Google Shape;2871;p37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2" name="Google Shape;2872;p37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3" name="Google Shape;2873;p37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4" name="Google Shape;2874;p37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5" name="Google Shape;2875;p37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6" name="Google Shape;2876;p37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7" name="Google Shape;2877;p37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6765" y="1483817"/>
            <a:ext cx="3822799" cy="2150324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Google Shape;2833;p37">
            <a:extLst>
              <a:ext uri="{FF2B5EF4-FFF2-40B4-BE49-F238E27FC236}">
                <a16:creationId xmlns:a16="http://schemas.microsoft.com/office/drawing/2014/main" xmlns="" id="{E77DA075-4495-E65F-3D5A-8D36ABF74253}"/>
              </a:ext>
            </a:extLst>
          </p:cNvPr>
          <p:cNvSpPr/>
          <p:nvPr/>
        </p:nvSpPr>
        <p:spPr>
          <a:xfrm rot="5400000">
            <a:off x="8557045" y="4207936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xmlns="" id="{64EC6649-2701-4802-7C4B-9B03089B7D9B}"/>
              </a:ext>
            </a:extLst>
          </p:cNvPr>
          <p:cNvSpPr txBox="1"/>
          <p:nvPr/>
        </p:nvSpPr>
        <p:spPr>
          <a:xfrm>
            <a:off x="8468915" y="4530924"/>
            <a:ext cx="2743200" cy="63094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fr-FR" sz="3500" b="1" dirty="0">
                <a:solidFill>
                  <a:schemeClr val="accent2">
                    <a:lumMod val="75000"/>
                  </a:schemeClr>
                </a:solidFill>
                <a:latin typeface="Exo"/>
              </a:rPr>
              <a:t>21</a:t>
            </a:r>
          </a:p>
        </p:txBody>
      </p:sp>
    </p:spTree>
    <p:extLst>
      <p:ext uri="{BB962C8B-B14F-4D97-AF65-F5344CB8AC3E}">
        <p14:creationId xmlns:p14="http://schemas.microsoft.com/office/powerpoint/2010/main" val="24977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4" name="Google Shape;2824;p37"/>
          <p:cNvSpPr txBox="1">
            <a:spLocks noGrp="1"/>
          </p:cNvSpPr>
          <p:nvPr>
            <p:ph type="title"/>
          </p:nvPr>
        </p:nvSpPr>
        <p:spPr>
          <a:xfrm>
            <a:off x="2039734" y="457199"/>
            <a:ext cx="4344300" cy="81874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4000" dirty="0" smtClean="0"/>
              <a:t>CNN</a:t>
            </a:r>
            <a:endParaRPr lang="en-US" sz="4000" dirty="0"/>
          </a:p>
        </p:txBody>
      </p:sp>
      <p:grpSp>
        <p:nvGrpSpPr>
          <p:cNvPr id="2826" name="Google Shape;2826;p37"/>
          <p:cNvGrpSpPr/>
          <p:nvPr/>
        </p:nvGrpSpPr>
        <p:grpSpPr>
          <a:xfrm flipH="1">
            <a:off x="4130364" y="3694591"/>
            <a:ext cx="883262" cy="242091"/>
            <a:chOff x="2300350" y="2601250"/>
            <a:chExt cx="2275275" cy="623625"/>
          </a:xfrm>
        </p:grpSpPr>
        <p:sp>
          <p:nvSpPr>
            <p:cNvPr id="2827" name="Google Shape;2827;p37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8" name="Google Shape;2828;p37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9" name="Google Shape;2829;p37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0" name="Google Shape;2830;p37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1" name="Google Shape;2831;p37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2" name="Google Shape;2832;p37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33" name="Google Shape;2833;p37"/>
          <p:cNvSpPr/>
          <p:nvPr/>
        </p:nvSpPr>
        <p:spPr>
          <a:xfrm rot="10800000">
            <a:off x="6176787" y="3991639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34" name="Google Shape;2834;p37"/>
          <p:cNvGrpSpPr/>
          <p:nvPr/>
        </p:nvGrpSpPr>
        <p:grpSpPr>
          <a:xfrm>
            <a:off x="6397851" y="1075319"/>
            <a:ext cx="1252897" cy="51000"/>
            <a:chOff x="2915381" y="4104819"/>
            <a:chExt cx="1252897" cy="51000"/>
          </a:xfrm>
        </p:grpSpPr>
        <p:sp>
          <p:nvSpPr>
            <p:cNvPr id="2835" name="Google Shape;2835;p37"/>
            <p:cNvSpPr/>
            <p:nvPr/>
          </p:nvSpPr>
          <p:spPr>
            <a:xfrm>
              <a:off x="2915381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6" name="Google Shape;2836;p37"/>
            <p:cNvSpPr/>
            <p:nvPr/>
          </p:nvSpPr>
          <p:spPr>
            <a:xfrm>
              <a:off x="3007850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7" name="Google Shape;2837;p37"/>
            <p:cNvSpPr/>
            <p:nvPr/>
          </p:nvSpPr>
          <p:spPr>
            <a:xfrm>
              <a:off x="3100319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8" name="Google Shape;2838;p37"/>
            <p:cNvSpPr/>
            <p:nvPr/>
          </p:nvSpPr>
          <p:spPr>
            <a:xfrm>
              <a:off x="3192788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9" name="Google Shape;2839;p37"/>
            <p:cNvSpPr/>
            <p:nvPr/>
          </p:nvSpPr>
          <p:spPr>
            <a:xfrm>
              <a:off x="328525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0" name="Google Shape;2840;p37"/>
            <p:cNvSpPr/>
            <p:nvPr/>
          </p:nvSpPr>
          <p:spPr>
            <a:xfrm>
              <a:off x="3377726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1" name="Google Shape;2841;p37"/>
            <p:cNvSpPr/>
            <p:nvPr/>
          </p:nvSpPr>
          <p:spPr>
            <a:xfrm>
              <a:off x="3470195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2" name="Google Shape;2842;p37"/>
            <p:cNvSpPr/>
            <p:nvPr/>
          </p:nvSpPr>
          <p:spPr>
            <a:xfrm>
              <a:off x="3562664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3" name="Google Shape;2843;p37"/>
            <p:cNvSpPr/>
            <p:nvPr/>
          </p:nvSpPr>
          <p:spPr>
            <a:xfrm>
              <a:off x="3655133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4" name="Google Shape;2844;p37"/>
            <p:cNvSpPr/>
            <p:nvPr/>
          </p:nvSpPr>
          <p:spPr>
            <a:xfrm>
              <a:off x="3747602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5" name="Google Shape;2845;p37"/>
            <p:cNvSpPr/>
            <p:nvPr/>
          </p:nvSpPr>
          <p:spPr>
            <a:xfrm>
              <a:off x="38400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6" name="Google Shape;2846;p37"/>
            <p:cNvSpPr/>
            <p:nvPr/>
          </p:nvSpPr>
          <p:spPr>
            <a:xfrm>
              <a:off x="39324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7" name="Google Shape;2847;p37"/>
            <p:cNvSpPr/>
            <p:nvPr/>
          </p:nvSpPr>
          <p:spPr>
            <a:xfrm>
              <a:off x="40248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8" name="Google Shape;2848;p37"/>
            <p:cNvSpPr/>
            <p:nvPr/>
          </p:nvSpPr>
          <p:spPr>
            <a:xfrm>
              <a:off x="41172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49" name="Google Shape;2849;p37"/>
          <p:cNvGrpSpPr/>
          <p:nvPr/>
        </p:nvGrpSpPr>
        <p:grpSpPr>
          <a:xfrm rot="5400000">
            <a:off x="7822000" y="3988625"/>
            <a:ext cx="98902" cy="553090"/>
            <a:chOff x="4898850" y="4820550"/>
            <a:chExt cx="98902" cy="553090"/>
          </a:xfrm>
        </p:grpSpPr>
        <p:sp>
          <p:nvSpPr>
            <p:cNvPr id="2850" name="Google Shape;2850;p37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1" name="Google Shape;2851;p37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2" name="Google Shape;2852;p37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3" name="Google Shape;2853;p37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4" name="Google Shape;2854;p37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55" name="Google Shape;2855;p37"/>
          <p:cNvGrpSpPr/>
          <p:nvPr/>
        </p:nvGrpSpPr>
        <p:grpSpPr>
          <a:xfrm>
            <a:off x="1632103" y="4389467"/>
            <a:ext cx="1105976" cy="133969"/>
            <a:chOff x="8183182" y="663852"/>
            <a:chExt cx="1475028" cy="178673"/>
          </a:xfrm>
        </p:grpSpPr>
        <p:grpSp>
          <p:nvGrpSpPr>
            <p:cNvPr id="2856" name="Google Shape;2856;p37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2857" name="Google Shape;2857;p37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8" name="Google Shape;2858;p37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9" name="Google Shape;2859;p37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0" name="Google Shape;2860;p37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1" name="Google Shape;2861;p37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2" name="Google Shape;2862;p37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3" name="Google Shape;2863;p37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4" name="Google Shape;2864;p37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5" name="Google Shape;2865;p37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6" name="Google Shape;2866;p37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67" name="Google Shape;2867;p37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2868" name="Google Shape;2868;p37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9" name="Google Shape;2869;p37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0" name="Google Shape;2870;p37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1" name="Google Shape;2871;p37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2" name="Google Shape;2872;p37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3" name="Google Shape;2873;p37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4" name="Google Shape;2874;p37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5" name="Google Shape;2875;p37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6" name="Google Shape;2876;p37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7" name="Google Shape;2877;p37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" name="Google Shape;2833;p37">
            <a:extLst>
              <a:ext uri="{FF2B5EF4-FFF2-40B4-BE49-F238E27FC236}">
                <a16:creationId xmlns:a16="http://schemas.microsoft.com/office/drawing/2014/main" xmlns="" id="{E77DA075-4495-E65F-3D5A-8D36ABF74253}"/>
              </a:ext>
            </a:extLst>
          </p:cNvPr>
          <p:cNvSpPr/>
          <p:nvPr/>
        </p:nvSpPr>
        <p:spPr>
          <a:xfrm rot="5400000">
            <a:off x="8557045" y="4207936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xmlns="" id="{64EC6649-2701-4802-7C4B-9B03089B7D9B}"/>
              </a:ext>
            </a:extLst>
          </p:cNvPr>
          <p:cNvSpPr txBox="1"/>
          <p:nvPr/>
        </p:nvSpPr>
        <p:spPr>
          <a:xfrm>
            <a:off x="8468915" y="4530924"/>
            <a:ext cx="2743200" cy="63094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fr-FR" sz="3500" b="1" dirty="0">
                <a:solidFill>
                  <a:schemeClr val="accent2">
                    <a:lumMod val="75000"/>
                  </a:schemeClr>
                </a:solidFill>
                <a:latin typeface="Exo"/>
              </a:rPr>
              <a:t>21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7633" y="1307792"/>
            <a:ext cx="5276850" cy="28575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4112307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35464" y="654538"/>
            <a:ext cx="4344300" cy="572700"/>
          </a:xfrm>
        </p:spPr>
        <p:txBody>
          <a:bodyPr/>
          <a:lstStyle/>
          <a:p>
            <a:r>
              <a:rPr lang="fr-FR" dirty="0" smtClean="0"/>
              <a:t>YOLO chronologie</a:t>
            </a:r>
            <a:endParaRPr lang="fr-F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275"/>
          <a:stretch/>
        </p:blipFill>
        <p:spPr>
          <a:xfrm>
            <a:off x="1095542" y="1438382"/>
            <a:ext cx="6917774" cy="316542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604674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0" name="Google Shape;3010;p41"/>
          <p:cNvSpPr/>
          <p:nvPr/>
        </p:nvSpPr>
        <p:spPr>
          <a:xfrm>
            <a:off x="3442554" y="2837863"/>
            <a:ext cx="2267700" cy="399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1" name="Google Shape;3011;p41"/>
          <p:cNvSpPr/>
          <p:nvPr/>
        </p:nvSpPr>
        <p:spPr>
          <a:xfrm>
            <a:off x="6222604" y="2829784"/>
            <a:ext cx="2267700" cy="399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2" name="Google Shape;3012;p41"/>
          <p:cNvSpPr/>
          <p:nvPr/>
        </p:nvSpPr>
        <p:spPr>
          <a:xfrm>
            <a:off x="755600" y="2837875"/>
            <a:ext cx="2265600" cy="399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3" name="Google Shape;3013;p41"/>
          <p:cNvSpPr txBox="1">
            <a:spLocks noGrp="1"/>
          </p:cNvSpPr>
          <p:nvPr>
            <p:ph type="title"/>
          </p:nvPr>
        </p:nvSpPr>
        <p:spPr>
          <a:xfrm>
            <a:off x="713100" y="397548"/>
            <a:ext cx="7717800" cy="714552"/>
          </a:xfrm>
          <a:prstGeom prst="rect">
            <a:avLst/>
          </a:prstGeom>
          <a:effectLst>
            <a:outerShdw blurRad="142875" algn="bl" rotWithShape="0">
              <a:schemeClr val="accent2">
                <a:alpha val="4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fr-FR" dirty="0"/>
              <a:t>Pourquoi </a:t>
            </a:r>
            <a:r>
              <a:rPr lang="fr-FR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YOLO?</a:t>
            </a:r>
            <a:endParaRPr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014" name="Google Shape;3014;p41"/>
          <p:cNvSpPr txBox="1">
            <a:spLocks noGrp="1"/>
          </p:cNvSpPr>
          <p:nvPr>
            <p:ph type="title" idx="2"/>
          </p:nvPr>
        </p:nvSpPr>
        <p:spPr>
          <a:xfrm>
            <a:off x="755600" y="2900863"/>
            <a:ext cx="2265600" cy="27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fr-FR" dirty="0"/>
              <a:t>précision</a:t>
            </a:r>
            <a:endParaRPr dirty="0"/>
          </a:p>
        </p:txBody>
      </p:sp>
      <p:sp>
        <p:nvSpPr>
          <p:cNvPr id="3015" name="Google Shape;3015;p41"/>
          <p:cNvSpPr txBox="1">
            <a:spLocks noGrp="1"/>
          </p:cNvSpPr>
          <p:nvPr>
            <p:ph type="subTitle" idx="1"/>
          </p:nvPr>
        </p:nvSpPr>
        <p:spPr>
          <a:xfrm>
            <a:off x="755600" y="3296863"/>
            <a:ext cx="2265600" cy="120492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fr-FR" b="1" dirty="0"/>
              <a:t>YOLO est une technique prédictive qui fournit des résultats précis avec un minimum d'erreurs de fond.</a:t>
            </a:r>
            <a:endParaRPr b="1" dirty="0"/>
          </a:p>
        </p:txBody>
      </p:sp>
      <p:sp>
        <p:nvSpPr>
          <p:cNvPr id="3016" name="Google Shape;3016;p41"/>
          <p:cNvSpPr txBox="1">
            <a:spLocks noGrp="1"/>
          </p:cNvSpPr>
          <p:nvPr>
            <p:ph type="title" idx="3"/>
          </p:nvPr>
        </p:nvSpPr>
        <p:spPr>
          <a:xfrm>
            <a:off x="3443604" y="2900863"/>
            <a:ext cx="2265600" cy="27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Vitess</a:t>
            </a:r>
            <a:endParaRPr dirty="0"/>
          </a:p>
        </p:txBody>
      </p:sp>
      <p:sp>
        <p:nvSpPr>
          <p:cNvPr id="3017" name="Google Shape;3017;p41"/>
          <p:cNvSpPr txBox="1">
            <a:spLocks noGrp="1"/>
          </p:cNvSpPr>
          <p:nvPr>
            <p:ph type="subTitle" idx="4"/>
          </p:nvPr>
        </p:nvSpPr>
        <p:spPr>
          <a:xfrm>
            <a:off x="3443604" y="3296863"/>
            <a:ext cx="2265600" cy="92369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fr-FR" b="1" dirty="0"/>
              <a:t>cet algorithme améliore la vitesse de détection car il peut prédire les objets en temps réel.</a:t>
            </a:r>
            <a:endParaRPr b="1" dirty="0"/>
          </a:p>
        </p:txBody>
      </p:sp>
      <p:sp>
        <p:nvSpPr>
          <p:cNvPr id="3018" name="Google Shape;3018;p41"/>
          <p:cNvSpPr txBox="1">
            <a:spLocks noGrp="1"/>
          </p:cNvSpPr>
          <p:nvPr>
            <p:ph type="title" idx="5"/>
          </p:nvPr>
        </p:nvSpPr>
        <p:spPr>
          <a:xfrm>
            <a:off x="6248135" y="2889679"/>
            <a:ext cx="2265600" cy="27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fr-FR" dirty="0"/>
              <a:t>apprentissage</a:t>
            </a:r>
            <a:endParaRPr dirty="0"/>
          </a:p>
        </p:txBody>
      </p:sp>
      <p:sp>
        <p:nvSpPr>
          <p:cNvPr id="3019" name="Google Shape;3019;p41"/>
          <p:cNvSpPr txBox="1">
            <a:spLocks noGrp="1"/>
          </p:cNvSpPr>
          <p:nvPr>
            <p:ph type="subTitle" idx="6"/>
          </p:nvPr>
        </p:nvSpPr>
        <p:spPr>
          <a:xfrm>
            <a:off x="6271862" y="3491583"/>
            <a:ext cx="2208296" cy="134905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fr-FR" b="1" dirty="0"/>
              <a:t>l'algorithme possède d'excellentes capacités d'apprentissage qui lui permettent d'apprendre les représentations d'objets et de les appliquer à la détection d'objets.</a:t>
            </a:r>
            <a:endParaRPr b="1" dirty="0"/>
          </a:p>
        </p:txBody>
      </p:sp>
      <p:grpSp>
        <p:nvGrpSpPr>
          <p:cNvPr id="3020" name="Google Shape;3020;p41"/>
          <p:cNvGrpSpPr/>
          <p:nvPr/>
        </p:nvGrpSpPr>
        <p:grpSpPr>
          <a:xfrm>
            <a:off x="5419567" y="4501791"/>
            <a:ext cx="1105976" cy="133969"/>
            <a:chOff x="8183182" y="663852"/>
            <a:chExt cx="1475028" cy="178673"/>
          </a:xfrm>
        </p:grpSpPr>
        <p:grpSp>
          <p:nvGrpSpPr>
            <p:cNvPr id="3021" name="Google Shape;3021;p41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3022" name="Google Shape;3022;p41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3" name="Google Shape;3023;p41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4" name="Google Shape;3024;p41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5" name="Google Shape;3025;p41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6" name="Google Shape;3026;p41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7" name="Google Shape;3027;p41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8" name="Google Shape;3028;p41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9" name="Google Shape;3029;p41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0" name="Google Shape;3030;p41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1" name="Google Shape;3031;p41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032" name="Google Shape;3032;p41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3033" name="Google Shape;3033;p41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4" name="Google Shape;3034;p41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5" name="Google Shape;3035;p41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6" name="Google Shape;3036;p41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7" name="Google Shape;3037;p41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8" name="Google Shape;3038;p41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9" name="Google Shape;3039;p41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0" name="Google Shape;3040;p41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1" name="Google Shape;3041;p41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2" name="Google Shape;3042;p41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043" name="Google Shape;3043;p41"/>
          <p:cNvGrpSpPr/>
          <p:nvPr/>
        </p:nvGrpSpPr>
        <p:grpSpPr>
          <a:xfrm>
            <a:off x="4148914" y="1744484"/>
            <a:ext cx="854980" cy="750308"/>
            <a:chOff x="7547949" y="2761477"/>
            <a:chExt cx="417348" cy="366254"/>
          </a:xfrm>
        </p:grpSpPr>
        <p:sp>
          <p:nvSpPr>
            <p:cNvPr id="3044" name="Google Shape;3044;p41"/>
            <p:cNvSpPr/>
            <p:nvPr/>
          </p:nvSpPr>
          <p:spPr>
            <a:xfrm>
              <a:off x="7744686" y="2908824"/>
              <a:ext cx="23889" cy="23889"/>
            </a:xfrm>
            <a:custGeom>
              <a:avLst/>
              <a:gdLst/>
              <a:ahLst/>
              <a:cxnLst/>
              <a:rect l="l" t="t" r="r" b="b"/>
              <a:pathLst>
                <a:path w="668" h="668" extrusionOk="0">
                  <a:moveTo>
                    <a:pt x="334" y="1"/>
                  </a:moveTo>
                  <a:cubicBezTo>
                    <a:pt x="144" y="1"/>
                    <a:pt x="1" y="143"/>
                    <a:pt x="1" y="334"/>
                  </a:cubicBezTo>
                  <a:cubicBezTo>
                    <a:pt x="1" y="525"/>
                    <a:pt x="144" y="667"/>
                    <a:pt x="334" y="667"/>
                  </a:cubicBezTo>
                  <a:cubicBezTo>
                    <a:pt x="525" y="667"/>
                    <a:pt x="668" y="525"/>
                    <a:pt x="668" y="334"/>
                  </a:cubicBezTo>
                  <a:cubicBezTo>
                    <a:pt x="668" y="143"/>
                    <a:pt x="525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5" name="Google Shape;3045;p41"/>
            <p:cNvSpPr/>
            <p:nvPr/>
          </p:nvSpPr>
          <p:spPr>
            <a:xfrm>
              <a:off x="7669761" y="3070654"/>
              <a:ext cx="173770" cy="57077"/>
            </a:xfrm>
            <a:custGeom>
              <a:avLst/>
              <a:gdLst/>
              <a:ahLst/>
              <a:cxnLst/>
              <a:rect l="l" t="t" r="r" b="b"/>
              <a:pathLst>
                <a:path w="4859" h="1596" extrusionOk="0">
                  <a:moveTo>
                    <a:pt x="1405" y="0"/>
                  </a:moveTo>
                  <a:lnTo>
                    <a:pt x="1405" y="905"/>
                  </a:lnTo>
                  <a:lnTo>
                    <a:pt x="334" y="905"/>
                  </a:lnTo>
                  <a:cubicBezTo>
                    <a:pt x="167" y="905"/>
                    <a:pt x="0" y="1072"/>
                    <a:pt x="0" y="1262"/>
                  </a:cubicBezTo>
                  <a:cubicBezTo>
                    <a:pt x="0" y="1429"/>
                    <a:pt x="167" y="1596"/>
                    <a:pt x="334" y="1596"/>
                  </a:cubicBezTo>
                  <a:lnTo>
                    <a:pt x="4525" y="1596"/>
                  </a:lnTo>
                  <a:cubicBezTo>
                    <a:pt x="4692" y="1596"/>
                    <a:pt x="4858" y="1429"/>
                    <a:pt x="4858" y="1262"/>
                  </a:cubicBezTo>
                  <a:cubicBezTo>
                    <a:pt x="4858" y="1072"/>
                    <a:pt x="4692" y="905"/>
                    <a:pt x="4525" y="905"/>
                  </a:cubicBezTo>
                  <a:lnTo>
                    <a:pt x="3453" y="905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6" name="Google Shape;3046;p41"/>
            <p:cNvSpPr/>
            <p:nvPr/>
          </p:nvSpPr>
          <p:spPr>
            <a:xfrm>
              <a:off x="7547949" y="2761477"/>
              <a:ext cx="417348" cy="284491"/>
            </a:xfrm>
            <a:custGeom>
              <a:avLst/>
              <a:gdLst/>
              <a:ahLst/>
              <a:cxnLst/>
              <a:rect l="l" t="t" r="r" b="b"/>
              <a:pathLst>
                <a:path w="11670" h="7955" extrusionOk="0">
                  <a:moveTo>
                    <a:pt x="6800" y="3150"/>
                  </a:moveTo>
                  <a:cubicBezTo>
                    <a:pt x="6889" y="3150"/>
                    <a:pt x="6978" y="3180"/>
                    <a:pt x="7050" y="3239"/>
                  </a:cubicBezTo>
                  <a:cubicBezTo>
                    <a:pt x="7169" y="3382"/>
                    <a:pt x="7169" y="3597"/>
                    <a:pt x="7050" y="3740"/>
                  </a:cubicBezTo>
                  <a:lnTo>
                    <a:pt x="6764" y="4002"/>
                  </a:lnTo>
                  <a:cubicBezTo>
                    <a:pt x="6812" y="4144"/>
                    <a:pt x="6859" y="4287"/>
                    <a:pt x="6859" y="4454"/>
                  </a:cubicBezTo>
                  <a:cubicBezTo>
                    <a:pt x="6859" y="5026"/>
                    <a:pt x="6407" y="5478"/>
                    <a:pt x="5835" y="5478"/>
                  </a:cubicBezTo>
                  <a:cubicBezTo>
                    <a:pt x="5264" y="5478"/>
                    <a:pt x="4811" y="5026"/>
                    <a:pt x="4811" y="4454"/>
                  </a:cubicBezTo>
                  <a:cubicBezTo>
                    <a:pt x="4811" y="3882"/>
                    <a:pt x="5264" y="3430"/>
                    <a:pt x="5835" y="3430"/>
                  </a:cubicBezTo>
                  <a:cubicBezTo>
                    <a:pt x="6002" y="3430"/>
                    <a:pt x="6145" y="3454"/>
                    <a:pt x="6288" y="3525"/>
                  </a:cubicBezTo>
                  <a:lnTo>
                    <a:pt x="6550" y="3239"/>
                  </a:lnTo>
                  <a:cubicBezTo>
                    <a:pt x="6621" y="3180"/>
                    <a:pt x="6710" y="3150"/>
                    <a:pt x="6800" y="3150"/>
                  </a:cubicBezTo>
                  <a:close/>
                  <a:moveTo>
                    <a:pt x="5835" y="918"/>
                  </a:moveTo>
                  <a:cubicBezTo>
                    <a:pt x="6740" y="918"/>
                    <a:pt x="7645" y="1263"/>
                    <a:pt x="8336" y="1953"/>
                  </a:cubicBezTo>
                  <a:cubicBezTo>
                    <a:pt x="9717" y="3335"/>
                    <a:pt x="9717" y="5573"/>
                    <a:pt x="8336" y="6955"/>
                  </a:cubicBezTo>
                  <a:cubicBezTo>
                    <a:pt x="8264" y="7026"/>
                    <a:pt x="8175" y="7062"/>
                    <a:pt x="8089" y="7062"/>
                  </a:cubicBezTo>
                  <a:cubicBezTo>
                    <a:pt x="8002" y="7062"/>
                    <a:pt x="7919" y="7026"/>
                    <a:pt x="7859" y="6955"/>
                  </a:cubicBezTo>
                  <a:lnTo>
                    <a:pt x="7312" y="6431"/>
                  </a:lnTo>
                  <a:cubicBezTo>
                    <a:pt x="7193" y="6288"/>
                    <a:pt x="7193" y="6073"/>
                    <a:pt x="7312" y="5930"/>
                  </a:cubicBezTo>
                  <a:cubicBezTo>
                    <a:pt x="7383" y="5871"/>
                    <a:pt x="7472" y="5841"/>
                    <a:pt x="7562" y="5841"/>
                  </a:cubicBezTo>
                  <a:cubicBezTo>
                    <a:pt x="7651" y="5841"/>
                    <a:pt x="7740" y="5871"/>
                    <a:pt x="7812" y="5930"/>
                  </a:cubicBezTo>
                  <a:lnTo>
                    <a:pt x="8074" y="6216"/>
                  </a:lnTo>
                  <a:cubicBezTo>
                    <a:pt x="8407" y="5811"/>
                    <a:pt x="8621" y="5311"/>
                    <a:pt x="8669" y="4787"/>
                  </a:cubicBezTo>
                  <a:lnTo>
                    <a:pt x="8169" y="4787"/>
                  </a:lnTo>
                  <a:cubicBezTo>
                    <a:pt x="7978" y="4787"/>
                    <a:pt x="7836" y="4645"/>
                    <a:pt x="7836" y="4454"/>
                  </a:cubicBezTo>
                  <a:cubicBezTo>
                    <a:pt x="7836" y="4263"/>
                    <a:pt x="7978" y="4121"/>
                    <a:pt x="8169" y="4121"/>
                  </a:cubicBezTo>
                  <a:lnTo>
                    <a:pt x="8669" y="4121"/>
                  </a:lnTo>
                  <a:cubicBezTo>
                    <a:pt x="8621" y="3597"/>
                    <a:pt x="8407" y="3097"/>
                    <a:pt x="8074" y="2692"/>
                  </a:cubicBezTo>
                  <a:lnTo>
                    <a:pt x="7812" y="2978"/>
                  </a:lnTo>
                  <a:cubicBezTo>
                    <a:pt x="7740" y="3037"/>
                    <a:pt x="7651" y="3067"/>
                    <a:pt x="7562" y="3067"/>
                  </a:cubicBezTo>
                  <a:cubicBezTo>
                    <a:pt x="7472" y="3067"/>
                    <a:pt x="7383" y="3037"/>
                    <a:pt x="7312" y="2978"/>
                  </a:cubicBezTo>
                  <a:cubicBezTo>
                    <a:pt x="7193" y="2835"/>
                    <a:pt x="7193" y="2620"/>
                    <a:pt x="7312" y="2477"/>
                  </a:cubicBezTo>
                  <a:lnTo>
                    <a:pt x="7597" y="2215"/>
                  </a:lnTo>
                  <a:cubicBezTo>
                    <a:pt x="7193" y="1882"/>
                    <a:pt x="6693" y="1668"/>
                    <a:pt x="6169" y="1620"/>
                  </a:cubicBezTo>
                  <a:lnTo>
                    <a:pt x="6169" y="2120"/>
                  </a:lnTo>
                  <a:cubicBezTo>
                    <a:pt x="6169" y="2311"/>
                    <a:pt x="6026" y="2454"/>
                    <a:pt x="5835" y="2454"/>
                  </a:cubicBezTo>
                  <a:cubicBezTo>
                    <a:pt x="5645" y="2454"/>
                    <a:pt x="5502" y="2311"/>
                    <a:pt x="5502" y="2120"/>
                  </a:cubicBezTo>
                  <a:lnTo>
                    <a:pt x="5502" y="1620"/>
                  </a:lnTo>
                  <a:cubicBezTo>
                    <a:pt x="4978" y="1668"/>
                    <a:pt x="4478" y="1882"/>
                    <a:pt x="4073" y="2215"/>
                  </a:cubicBezTo>
                  <a:lnTo>
                    <a:pt x="4359" y="2477"/>
                  </a:lnTo>
                  <a:cubicBezTo>
                    <a:pt x="4478" y="2620"/>
                    <a:pt x="4478" y="2835"/>
                    <a:pt x="4359" y="2978"/>
                  </a:cubicBezTo>
                  <a:cubicBezTo>
                    <a:pt x="4287" y="3037"/>
                    <a:pt x="4198" y="3067"/>
                    <a:pt x="4109" y="3067"/>
                  </a:cubicBezTo>
                  <a:cubicBezTo>
                    <a:pt x="4019" y="3067"/>
                    <a:pt x="3930" y="3037"/>
                    <a:pt x="3859" y="2978"/>
                  </a:cubicBezTo>
                  <a:lnTo>
                    <a:pt x="3597" y="2692"/>
                  </a:lnTo>
                  <a:cubicBezTo>
                    <a:pt x="3263" y="3097"/>
                    <a:pt x="3049" y="3597"/>
                    <a:pt x="3001" y="4121"/>
                  </a:cubicBezTo>
                  <a:lnTo>
                    <a:pt x="3501" y="4121"/>
                  </a:lnTo>
                  <a:cubicBezTo>
                    <a:pt x="3692" y="4121"/>
                    <a:pt x="3835" y="4263"/>
                    <a:pt x="3835" y="4454"/>
                  </a:cubicBezTo>
                  <a:cubicBezTo>
                    <a:pt x="3835" y="4645"/>
                    <a:pt x="3692" y="4787"/>
                    <a:pt x="3501" y="4787"/>
                  </a:cubicBezTo>
                  <a:lnTo>
                    <a:pt x="3001" y="4787"/>
                  </a:lnTo>
                  <a:cubicBezTo>
                    <a:pt x="3049" y="5311"/>
                    <a:pt x="3263" y="5811"/>
                    <a:pt x="3597" y="6216"/>
                  </a:cubicBezTo>
                  <a:lnTo>
                    <a:pt x="3859" y="5930"/>
                  </a:lnTo>
                  <a:cubicBezTo>
                    <a:pt x="3930" y="5871"/>
                    <a:pt x="4019" y="5841"/>
                    <a:pt x="4109" y="5841"/>
                  </a:cubicBezTo>
                  <a:cubicBezTo>
                    <a:pt x="4198" y="5841"/>
                    <a:pt x="4287" y="5871"/>
                    <a:pt x="4359" y="5930"/>
                  </a:cubicBezTo>
                  <a:cubicBezTo>
                    <a:pt x="4478" y="6073"/>
                    <a:pt x="4478" y="6288"/>
                    <a:pt x="4359" y="6431"/>
                  </a:cubicBezTo>
                  <a:lnTo>
                    <a:pt x="3811" y="6955"/>
                  </a:lnTo>
                  <a:cubicBezTo>
                    <a:pt x="3751" y="7026"/>
                    <a:pt x="3662" y="7062"/>
                    <a:pt x="3573" y="7062"/>
                  </a:cubicBezTo>
                  <a:cubicBezTo>
                    <a:pt x="3484" y="7062"/>
                    <a:pt x="3394" y="7026"/>
                    <a:pt x="3335" y="6955"/>
                  </a:cubicBezTo>
                  <a:cubicBezTo>
                    <a:pt x="1953" y="5573"/>
                    <a:pt x="1953" y="3335"/>
                    <a:pt x="3335" y="1953"/>
                  </a:cubicBezTo>
                  <a:cubicBezTo>
                    <a:pt x="4025" y="1263"/>
                    <a:pt x="4930" y="918"/>
                    <a:pt x="5835" y="918"/>
                  </a:cubicBezTo>
                  <a:close/>
                  <a:moveTo>
                    <a:pt x="358" y="1"/>
                  </a:moveTo>
                  <a:cubicBezTo>
                    <a:pt x="167" y="1"/>
                    <a:pt x="1" y="167"/>
                    <a:pt x="1" y="334"/>
                  </a:cubicBezTo>
                  <a:lnTo>
                    <a:pt x="1" y="7621"/>
                  </a:lnTo>
                  <a:cubicBezTo>
                    <a:pt x="1" y="7812"/>
                    <a:pt x="167" y="7955"/>
                    <a:pt x="358" y="7955"/>
                  </a:cubicBezTo>
                  <a:lnTo>
                    <a:pt x="11313" y="7955"/>
                  </a:lnTo>
                  <a:cubicBezTo>
                    <a:pt x="11503" y="7955"/>
                    <a:pt x="11670" y="7812"/>
                    <a:pt x="11670" y="7621"/>
                  </a:cubicBezTo>
                  <a:lnTo>
                    <a:pt x="11670" y="334"/>
                  </a:lnTo>
                  <a:cubicBezTo>
                    <a:pt x="11670" y="167"/>
                    <a:pt x="11503" y="1"/>
                    <a:pt x="11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" name="Google Shape;12605;p89"/>
          <p:cNvGrpSpPr/>
          <p:nvPr/>
        </p:nvGrpSpPr>
        <p:grpSpPr>
          <a:xfrm>
            <a:off x="1548096" y="1660088"/>
            <a:ext cx="928317" cy="870379"/>
            <a:chOff x="-1591550" y="3597475"/>
            <a:chExt cx="293825" cy="294575"/>
          </a:xfrm>
          <a:solidFill>
            <a:schemeClr val="accent2"/>
          </a:solidFill>
        </p:grpSpPr>
        <p:sp>
          <p:nvSpPr>
            <p:cNvPr id="52" name="Google Shape;12606;p89"/>
            <p:cNvSpPr/>
            <p:nvPr/>
          </p:nvSpPr>
          <p:spPr>
            <a:xfrm>
              <a:off x="-1509625" y="3597475"/>
              <a:ext cx="211900" cy="207150"/>
            </a:xfrm>
            <a:custGeom>
              <a:avLst/>
              <a:gdLst/>
              <a:ahLst/>
              <a:cxnLst/>
              <a:rect l="l" t="t" r="r" b="b"/>
              <a:pathLst>
                <a:path w="8476" h="8286" extrusionOk="0">
                  <a:moveTo>
                    <a:pt x="6105" y="1"/>
                  </a:moveTo>
                  <a:cubicBezTo>
                    <a:pt x="6014" y="1"/>
                    <a:pt x="5916" y="39"/>
                    <a:pt x="5829" y="126"/>
                  </a:cubicBezTo>
                  <a:lnTo>
                    <a:pt x="3781" y="2205"/>
                  </a:lnTo>
                  <a:cubicBezTo>
                    <a:pt x="3718" y="2268"/>
                    <a:pt x="3655" y="2363"/>
                    <a:pt x="3655" y="2426"/>
                  </a:cubicBezTo>
                  <a:lnTo>
                    <a:pt x="3655" y="4253"/>
                  </a:lnTo>
                  <a:lnTo>
                    <a:pt x="1544" y="6332"/>
                  </a:lnTo>
                  <a:cubicBezTo>
                    <a:pt x="1400" y="6270"/>
                    <a:pt x="1256" y="6242"/>
                    <a:pt x="1119" y="6242"/>
                  </a:cubicBezTo>
                  <a:cubicBezTo>
                    <a:pt x="835" y="6242"/>
                    <a:pt x="580" y="6362"/>
                    <a:pt x="410" y="6553"/>
                  </a:cubicBezTo>
                  <a:cubicBezTo>
                    <a:pt x="0" y="6931"/>
                    <a:pt x="0" y="7592"/>
                    <a:pt x="410" y="8002"/>
                  </a:cubicBezTo>
                  <a:cubicBezTo>
                    <a:pt x="599" y="8191"/>
                    <a:pt x="859" y="8286"/>
                    <a:pt x="1123" y="8286"/>
                  </a:cubicBezTo>
                  <a:cubicBezTo>
                    <a:pt x="1387" y="8286"/>
                    <a:pt x="1655" y="8191"/>
                    <a:pt x="1859" y="8002"/>
                  </a:cubicBezTo>
                  <a:cubicBezTo>
                    <a:pt x="2174" y="7687"/>
                    <a:pt x="2206" y="7214"/>
                    <a:pt x="2048" y="6868"/>
                  </a:cubicBezTo>
                  <a:lnTo>
                    <a:pt x="4128" y="4757"/>
                  </a:lnTo>
                  <a:lnTo>
                    <a:pt x="5955" y="4757"/>
                  </a:lnTo>
                  <a:cubicBezTo>
                    <a:pt x="6018" y="4757"/>
                    <a:pt x="6144" y="4725"/>
                    <a:pt x="6175" y="4662"/>
                  </a:cubicBezTo>
                  <a:lnTo>
                    <a:pt x="8286" y="2552"/>
                  </a:lnTo>
                  <a:cubicBezTo>
                    <a:pt x="8475" y="2331"/>
                    <a:pt x="8349" y="1985"/>
                    <a:pt x="8034" y="1985"/>
                  </a:cubicBezTo>
                  <a:lnTo>
                    <a:pt x="6428" y="1985"/>
                  </a:lnTo>
                  <a:lnTo>
                    <a:pt x="6428" y="346"/>
                  </a:lnTo>
                  <a:cubicBezTo>
                    <a:pt x="6428" y="140"/>
                    <a:pt x="6278" y="1"/>
                    <a:pt x="610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2607;p89"/>
            <p:cNvSpPr/>
            <p:nvPr/>
          </p:nvSpPr>
          <p:spPr>
            <a:xfrm>
              <a:off x="-1541125" y="3719125"/>
              <a:ext cx="120525" cy="118275"/>
            </a:xfrm>
            <a:custGeom>
              <a:avLst/>
              <a:gdLst/>
              <a:ahLst/>
              <a:cxnLst/>
              <a:rect l="l" t="t" r="r" b="b"/>
              <a:pathLst>
                <a:path w="4821" h="4731" extrusionOk="0">
                  <a:moveTo>
                    <a:pt x="2340" y="1"/>
                  </a:moveTo>
                  <a:cubicBezTo>
                    <a:pt x="1722" y="1"/>
                    <a:pt x="1163" y="241"/>
                    <a:pt x="725" y="679"/>
                  </a:cubicBezTo>
                  <a:cubicBezTo>
                    <a:pt x="284" y="1120"/>
                    <a:pt x="0" y="1750"/>
                    <a:pt x="0" y="2380"/>
                  </a:cubicBezTo>
                  <a:cubicBezTo>
                    <a:pt x="0" y="3943"/>
                    <a:pt x="1211" y="4731"/>
                    <a:pt x="2420" y="4731"/>
                  </a:cubicBezTo>
                  <a:cubicBezTo>
                    <a:pt x="3622" y="4731"/>
                    <a:pt x="4821" y="3951"/>
                    <a:pt x="4821" y="2380"/>
                  </a:cubicBezTo>
                  <a:cubicBezTo>
                    <a:pt x="4821" y="2096"/>
                    <a:pt x="4758" y="1844"/>
                    <a:pt x="4663" y="1592"/>
                  </a:cubicBezTo>
                  <a:lnTo>
                    <a:pt x="4096" y="2159"/>
                  </a:lnTo>
                  <a:cubicBezTo>
                    <a:pt x="4253" y="3199"/>
                    <a:pt x="3434" y="4081"/>
                    <a:pt x="2395" y="4081"/>
                  </a:cubicBezTo>
                  <a:cubicBezTo>
                    <a:pt x="882" y="4081"/>
                    <a:pt x="126" y="2222"/>
                    <a:pt x="1197" y="1151"/>
                  </a:cubicBezTo>
                  <a:cubicBezTo>
                    <a:pt x="1522" y="827"/>
                    <a:pt x="1984" y="665"/>
                    <a:pt x="2428" y="665"/>
                  </a:cubicBezTo>
                  <a:cubicBezTo>
                    <a:pt x="2501" y="665"/>
                    <a:pt x="2575" y="670"/>
                    <a:pt x="2647" y="679"/>
                  </a:cubicBezTo>
                  <a:lnTo>
                    <a:pt x="3182" y="143"/>
                  </a:lnTo>
                  <a:cubicBezTo>
                    <a:pt x="2894" y="47"/>
                    <a:pt x="2611" y="1"/>
                    <a:pt x="234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2608;p89"/>
            <p:cNvSpPr/>
            <p:nvPr/>
          </p:nvSpPr>
          <p:spPr>
            <a:xfrm>
              <a:off x="-1591550" y="3668825"/>
              <a:ext cx="222925" cy="223225"/>
            </a:xfrm>
            <a:custGeom>
              <a:avLst/>
              <a:gdLst/>
              <a:ahLst/>
              <a:cxnLst/>
              <a:rect l="l" t="t" r="r" b="b"/>
              <a:pathLst>
                <a:path w="8917" h="8929" extrusionOk="0">
                  <a:moveTo>
                    <a:pt x="4475" y="1"/>
                  </a:moveTo>
                  <a:cubicBezTo>
                    <a:pt x="3329" y="1"/>
                    <a:pt x="2187" y="454"/>
                    <a:pt x="1324" y="1336"/>
                  </a:cubicBezTo>
                  <a:cubicBezTo>
                    <a:pt x="474" y="2155"/>
                    <a:pt x="1" y="3289"/>
                    <a:pt x="1" y="4486"/>
                  </a:cubicBezTo>
                  <a:cubicBezTo>
                    <a:pt x="1" y="6912"/>
                    <a:pt x="2017" y="8929"/>
                    <a:pt x="4475" y="8929"/>
                  </a:cubicBezTo>
                  <a:cubicBezTo>
                    <a:pt x="6901" y="8929"/>
                    <a:pt x="8917" y="6912"/>
                    <a:pt x="8917" y="4486"/>
                  </a:cubicBezTo>
                  <a:cubicBezTo>
                    <a:pt x="8917" y="3604"/>
                    <a:pt x="8696" y="2817"/>
                    <a:pt x="8255" y="2124"/>
                  </a:cubicBezTo>
                  <a:cubicBezTo>
                    <a:pt x="8098" y="2218"/>
                    <a:pt x="7342" y="2943"/>
                    <a:pt x="7184" y="3100"/>
                  </a:cubicBezTo>
                  <a:cubicBezTo>
                    <a:pt x="8161" y="5148"/>
                    <a:pt x="6680" y="7511"/>
                    <a:pt x="4412" y="7511"/>
                  </a:cubicBezTo>
                  <a:cubicBezTo>
                    <a:pt x="1702" y="7511"/>
                    <a:pt x="316" y="4203"/>
                    <a:pt x="2269" y="2281"/>
                  </a:cubicBezTo>
                  <a:cubicBezTo>
                    <a:pt x="2869" y="1681"/>
                    <a:pt x="3659" y="1373"/>
                    <a:pt x="4447" y="1373"/>
                  </a:cubicBezTo>
                  <a:cubicBezTo>
                    <a:pt x="4900" y="1373"/>
                    <a:pt x="5352" y="1475"/>
                    <a:pt x="5766" y="1682"/>
                  </a:cubicBezTo>
                  <a:cubicBezTo>
                    <a:pt x="5924" y="1525"/>
                    <a:pt x="6617" y="800"/>
                    <a:pt x="6838" y="706"/>
                  </a:cubicBezTo>
                  <a:cubicBezTo>
                    <a:pt x="6115" y="233"/>
                    <a:pt x="5294" y="1"/>
                    <a:pt x="447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5" name="Google Shape;9607;p83"/>
          <p:cNvSpPr/>
          <p:nvPr/>
        </p:nvSpPr>
        <p:spPr>
          <a:xfrm>
            <a:off x="6875039" y="1788864"/>
            <a:ext cx="846122" cy="659562"/>
          </a:xfrm>
          <a:custGeom>
            <a:avLst/>
            <a:gdLst/>
            <a:ahLst/>
            <a:cxnLst/>
            <a:rect l="l" t="t" r="r" b="b"/>
            <a:pathLst>
              <a:path w="17168" h="19273" extrusionOk="0">
                <a:moveTo>
                  <a:pt x="15361" y="1130"/>
                </a:moveTo>
                <a:cubicBezTo>
                  <a:pt x="15671" y="1130"/>
                  <a:pt x="15924" y="1382"/>
                  <a:pt x="15924" y="1696"/>
                </a:cubicBezTo>
                <a:cubicBezTo>
                  <a:pt x="15924" y="2006"/>
                  <a:pt x="15671" y="2259"/>
                  <a:pt x="15361" y="2259"/>
                </a:cubicBezTo>
                <a:lnTo>
                  <a:pt x="1810" y="2259"/>
                </a:lnTo>
                <a:cubicBezTo>
                  <a:pt x="1497" y="2259"/>
                  <a:pt x="1244" y="2006"/>
                  <a:pt x="1244" y="1696"/>
                </a:cubicBezTo>
                <a:cubicBezTo>
                  <a:pt x="1244" y="1382"/>
                  <a:pt x="1497" y="1130"/>
                  <a:pt x="1810" y="1130"/>
                </a:cubicBezTo>
                <a:close/>
                <a:moveTo>
                  <a:pt x="15361" y="11332"/>
                </a:moveTo>
                <a:cubicBezTo>
                  <a:pt x="15671" y="11332"/>
                  <a:pt x="15924" y="11582"/>
                  <a:pt x="15924" y="11895"/>
                </a:cubicBezTo>
                <a:cubicBezTo>
                  <a:pt x="15924" y="12208"/>
                  <a:pt x="15671" y="12461"/>
                  <a:pt x="15361" y="12461"/>
                </a:cubicBezTo>
                <a:lnTo>
                  <a:pt x="1810" y="12461"/>
                </a:lnTo>
                <a:cubicBezTo>
                  <a:pt x="1497" y="12461"/>
                  <a:pt x="1244" y="12208"/>
                  <a:pt x="1244" y="11895"/>
                </a:cubicBezTo>
                <a:cubicBezTo>
                  <a:pt x="1244" y="11582"/>
                  <a:pt x="1497" y="11332"/>
                  <a:pt x="1810" y="11332"/>
                </a:cubicBezTo>
                <a:close/>
                <a:moveTo>
                  <a:pt x="1804" y="0"/>
                </a:moveTo>
                <a:cubicBezTo>
                  <a:pt x="982" y="0"/>
                  <a:pt x="277" y="593"/>
                  <a:pt x="139" y="1404"/>
                </a:cubicBezTo>
                <a:cubicBezTo>
                  <a:pt x="1" y="2217"/>
                  <a:pt x="467" y="3012"/>
                  <a:pt x="1244" y="3286"/>
                </a:cubicBezTo>
                <a:lnTo>
                  <a:pt x="1244" y="10305"/>
                </a:lnTo>
                <a:cubicBezTo>
                  <a:pt x="570" y="10543"/>
                  <a:pt x="118" y="11178"/>
                  <a:pt x="115" y="11895"/>
                </a:cubicBezTo>
                <a:cubicBezTo>
                  <a:pt x="115" y="12831"/>
                  <a:pt x="874" y="13587"/>
                  <a:pt x="1810" y="13590"/>
                </a:cubicBezTo>
                <a:lnTo>
                  <a:pt x="6752" y="13590"/>
                </a:lnTo>
                <a:lnTo>
                  <a:pt x="2518" y="18333"/>
                </a:lnTo>
                <a:cubicBezTo>
                  <a:pt x="2316" y="18565"/>
                  <a:pt x="2337" y="18914"/>
                  <a:pt x="2566" y="19122"/>
                </a:cubicBezTo>
                <a:cubicBezTo>
                  <a:pt x="2674" y="19218"/>
                  <a:pt x="2809" y="19266"/>
                  <a:pt x="2943" y="19266"/>
                </a:cubicBezTo>
                <a:cubicBezTo>
                  <a:pt x="3095" y="19266"/>
                  <a:pt x="3247" y="19205"/>
                  <a:pt x="3358" y="19086"/>
                </a:cubicBezTo>
                <a:lnTo>
                  <a:pt x="8020" y="13867"/>
                </a:lnTo>
                <a:lnTo>
                  <a:pt x="8020" y="18709"/>
                </a:lnTo>
                <a:cubicBezTo>
                  <a:pt x="8020" y="19019"/>
                  <a:pt x="8273" y="19272"/>
                  <a:pt x="8586" y="19272"/>
                </a:cubicBezTo>
                <a:cubicBezTo>
                  <a:pt x="8896" y="19272"/>
                  <a:pt x="9149" y="19019"/>
                  <a:pt x="9149" y="18709"/>
                </a:cubicBezTo>
                <a:lnTo>
                  <a:pt x="9149" y="13867"/>
                </a:lnTo>
                <a:lnTo>
                  <a:pt x="13810" y="19086"/>
                </a:lnTo>
                <a:cubicBezTo>
                  <a:pt x="13922" y="19203"/>
                  <a:pt x="14072" y="19263"/>
                  <a:pt x="14224" y="19263"/>
                </a:cubicBezTo>
                <a:cubicBezTo>
                  <a:pt x="14359" y="19263"/>
                  <a:pt x="14494" y="19215"/>
                  <a:pt x="14602" y="19119"/>
                </a:cubicBezTo>
                <a:cubicBezTo>
                  <a:pt x="14831" y="18914"/>
                  <a:pt x="14852" y="18562"/>
                  <a:pt x="14650" y="18330"/>
                </a:cubicBezTo>
                <a:lnTo>
                  <a:pt x="10417" y="13590"/>
                </a:lnTo>
                <a:lnTo>
                  <a:pt x="15361" y="13590"/>
                </a:lnTo>
                <a:cubicBezTo>
                  <a:pt x="16183" y="13590"/>
                  <a:pt x="16891" y="12997"/>
                  <a:pt x="17029" y="12184"/>
                </a:cubicBezTo>
                <a:cubicBezTo>
                  <a:pt x="17168" y="11374"/>
                  <a:pt x="16701" y="10579"/>
                  <a:pt x="15924" y="10305"/>
                </a:cubicBezTo>
                <a:lnTo>
                  <a:pt x="15924" y="3286"/>
                </a:lnTo>
                <a:cubicBezTo>
                  <a:pt x="16701" y="3012"/>
                  <a:pt x="17168" y="2217"/>
                  <a:pt x="17029" y="1404"/>
                </a:cubicBezTo>
                <a:cubicBezTo>
                  <a:pt x="16891" y="593"/>
                  <a:pt x="16187" y="0"/>
                  <a:pt x="15367" y="0"/>
                </a:cubicBezTo>
                <a:cubicBezTo>
                  <a:pt x="15365" y="0"/>
                  <a:pt x="15363" y="0"/>
                  <a:pt x="15361" y="0"/>
                </a:cubicBezTo>
                <a:lnTo>
                  <a:pt x="1810" y="0"/>
                </a:lnTo>
                <a:cubicBezTo>
                  <a:pt x="1808" y="0"/>
                  <a:pt x="1806" y="0"/>
                  <a:pt x="180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2" name="Google Shape;2833;p37">
            <a:extLst>
              <a:ext uri="{FF2B5EF4-FFF2-40B4-BE49-F238E27FC236}">
                <a16:creationId xmlns:a16="http://schemas.microsoft.com/office/drawing/2014/main" xmlns="" id="{AC5FD734-FC42-71C3-EB3D-3F2B7576B84F}"/>
              </a:ext>
            </a:extLst>
          </p:cNvPr>
          <p:cNvSpPr/>
          <p:nvPr/>
        </p:nvSpPr>
        <p:spPr>
          <a:xfrm rot="5400000">
            <a:off x="8557045" y="4207936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xmlns="" id="{5BAFD474-241E-4E3E-8F57-FC1C3A6C7195}"/>
              </a:ext>
            </a:extLst>
          </p:cNvPr>
          <p:cNvSpPr txBox="1"/>
          <p:nvPr/>
        </p:nvSpPr>
        <p:spPr>
          <a:xfrm>
            <a:off x="8468915" y="4530924"/>
            <a:ext cx="2743200" cy="63094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fr-FR" sz="3500" b="1" dirty="0">
                <a:solidFill>
                  <a:schemeClr val="accent2">
                    <a:lumMod val="75000"/>
                  </a:schemeClr>
                </a:solidFill>
                <a:latin typeface="Exo"/>
              </a:rPr>
              <a:t>22</a:t>
            </a:r>
          </a:p>
        </p:txBody>
      </p:sp>
    </p:spTree>
    <p:extLst>
      <p:ext uri="{BB962C8B-B14F-4D97-AF65-F5344CB8AC3E}">
        <p14:creationId xmlns:p14="http://schemas.microsoft.com/office/powerpoint/2010/main" val="171995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4" name="Google Shape;2824;p37"/>
          <p:cNvSpPr txBox="1">
            <a:spLocks noGrp="1"/>
          </p:cNvSpPr>
          <p:nvPr>
            <p:ph type="title"/>
          </p:nvPr>
        </p:nvSpPr>
        <p:spPr>
          <a:xfrm>
            <a:off x="593219" y="382772"/>
            <a:ext cx="8296345" cy="122028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fr-FR" sz="3600" dirty="0"/>
              <a:t>Comment fonctionne l'algorithme </a:t>
            </a:r>
            <a:r>
              <a:rPr lang="fr-FR" sz="3600" dirty="0" smtClean="0"/>
              <a:t>YOLO?</a:t>
            </a:r>
            <a:r>
              <a:rPr lang="fr-FR" sz="3600" b="0" dirty="0"/>
              <a:t/>
            </a:r>
            <a:br>
              <a:rPr lang="fr-FR" sz="3600" b="0" dirty="0"/>
            </a:br>
            <a:endParaRPr lang="en-US" sz="3600" dirty="0"/>
          </a:p>
        </p:txBody>
      </p:sp>
      <p:sp>
        <p:nvSpPr>
          <p:cNvPr id="2825" name="Google Shape;2825;p37"/>
          <p:cNvSpPr txBox="1">
            <a:spLocks noGrp="1"/>
          </p:cNvSpPr>
          <p:nvPr>
            <p:ph type="subTitle" idx="1"/>
          </p:nvPr>
        </p:nvSpPr>
        <p:spPr>
          <a:xfrm>
            <a:off x="1854797" y="2030819"/>
            <a:ext cx="5161154" cy="19971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-457200" algn="l">
              <a:lnSpc>
                <a:spcPct val="150000"/>
              </a:lnSpc>
              <a:buFont typeface="+mj-lt"/>
              <a:buAutoNum type="arabicPeriod"/>
            </a:pPr>
            <a:r>
              <a:rPr lang="fr-FR" sz="2400" b="1" dirty="0"/>
              <a:t>Blocs résiduels</a:t>
            </a:r>
          </a:p>
          <a:p>
            <a:pPr indent="-457200" algn="l">
              <a:lnSpc>
                <a:spcPct val="150000"/>
              </a:lnSpc>
              <a:buFont typeface="+mj-lt"/>
              <a:buAutoNum type="arabicPeriod"/>
            </a:pPr>
            <a:r>
              <a:rPr lang="fr-FR" sz="2400" b="1" dirty="0"/>
              <a:t>Régression de boîte englobante</a:t>
            </a:r>
          </a:p>
          <a:p>
            <a:pPr indent="-457200" algn="l">
              <a:lnSpc>
                <a:spcPct val="150000"/>
              </a:lnSpc>
              <a:buFont typeface="+mj-lt"/>
              <a:buAutoNum type="arabicPeriod"/>
            </a:pPr>
            <a:r>
              <a:rPr lang="fr-FR" sz="2400" b="1" dirty="0"/>
              <a:t>Intersection sur Union (IOU</a:t>
            </a:r>
            <a:r>
              <a:rPr lang="fr-FR" sz="2400" b="1" dirty="0" smtClean="0"/>
              <a:t>)</a:t>
            </a:r>
            <a:endParaRPr lang="fr-FR" sz="2400" b="1" dirty="0"/>
          </a:p>
        </p:txBody>
      </p:sp>
      <p:grpSp>
        <p:nvGrpSpPr>
          <p:cNvPr id="2826" name="Google Shape;2826;p37"/>
          <p:cNvGrpSpPr/>
          <p:nvPr/>
        </p:nvGrpSpPr>
        <p:grpSpPr>
          <a:xfrm flipH="1">
            <a:off x="4063306" y="4043925"/>
            <a:ext cx="883262" cy="242091"/>
            <a:chOff x="2300350" y="2601250"/>
            <a:chExt cx="2275275" cy="623625"/>
          </a:xfrm>
        </p:grpSpPr>
        <p:sp>
          <p:nvSpPr>
            <p:cNvPr id="2827" name="Google Shape;2827;p37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8" name="Google Shape;2828;p37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9" name="Google Shape;2829;p37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0" name="Google Shape;2830;p37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1" name="Google Shape;2831;p37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2" name="Google Shape;2832;p37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33" name="Google Shape;2833;p37"/>
          <p:cNvSpPr/>
          <p:nvPr/>
        </p:nvSpPr>
        <p:spPr>
          <a:xfrm rot="10800000">
            <a:off x="6176787" y="3991639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34" name="Google Shape;2834;p37"/>
          <p:cNvGrpSpPr/>
          <p:nvPr/>
        </p:nvGrpSpPr>
        <p:grpSpPr>
          <a:xfrm>
            <a:off x="6397851" y="1075319"/>
            <a:ext cx="1252897" cy="51000"/>
            <a:chOff x="2915381" y="4104819"/>
            <a:chExt cx="1252897" cy="51000"/>
          </a:xfrm>
        </p:grpSpPr>
        <p:sp>
          <p:nvSpPr>
            <p:cNvPr id="2835" name="Google Shape;2835;p37"/>
            <p:cNvSpPr/>
            <p:nvPr/>
          </p:nvSpPr>
          <p:spPr>
            <a:xfrm>
              <a:off x="2915381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6" name="Google Shape;2836;p37"/>
            <p:cNvSpPr/>
            <p:nvPr/>
          </p:nvSpPr>
          <p:spPr>
            <a:xfrm>
              <a:off x="3007850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7" name="Google Shape;2837;p37"/>
            <p:cNvSpPr/>
            <p:nvPr/>
          </p:nvSpPr>
          <p:spPr>
            <a:xfrm>
              <a:off x="3100319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8" name="Google Shape;2838;p37"/>
            <p:cNvSpPr/>
            <p:nvPr/>
          </p:nvSpPr>
          <p:spPr>
            <a:xfrm>
              <a:off x="3192788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9" name="Google Shape;2839;p37"/>
            <p:cNvSpPr/>
            <p:nvPr/>
          </p:nvSpPr>
          <p:spPr>
            <a:xfrm>
              <a:off x="328525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0" name="Google Shape;2840;p37"/>
            <p:cNvSpPr/>
            <p:nvPr/>
          </p:nvSpPr>
          <p:spPr>
            <a:xfrm>
              <a:off x="3377726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1" name="Google Shape;2841;p37"/>
            <p:cNvSpPr/>
            <p:nvPr/>
          </p:nvSpPr>
          <p:spPr>
            <a:xfrm>
              <a:off x="3470195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2" name="Google Shape;2842;p37"/>
            <p:cNvSpPr/>
            <p:nvPr/>
          </p:nvSpPr>
          <p:spPr>
            <a:xfrm>
              <a:off x="3562664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3" name="Google Shape;2843;p37"/>
            <p:cNvSpPr/>
            <p:nvPr/>
          </p:nvSpPr>
          <p:spPr>
            <a:xfrm>
              <a:off x="3655133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4" name="Google Shape;2844;p37"/>
            <p:cNvSpPr/>
            <p:nvPr/>
          </p:nvSpPr>
          <p:spPr>
            <a:xfrm>
              <a:off x="3747602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5" name="Google Shape;2845;p37"/>
            <p:cNvSpPr/>
            <p:nvPr/>
          </p:nvSpPr>
          <p:spPr>
            <a:xfrm>
              <a:off x="38400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6" name="Google Shape;2846;p37"/>
            <p:cNvSpPr/>
            <p:nvPr/>
          </p:nvSpPr>
          <p:spPr>
            <a:xfrm>
              <a:off x="39324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7" name="Google Shape;2847;p37"/>
            <p:cNvSpPr/>
            <p:nvPr/>
          </p:nvSpPr>
          <p:spPr>
            <a:xfrm>
              <a:off x="40248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8" name="Google Shape;2848;p37"/>
            <p:cNvSpPr/>
            <p:nvPr/>
          </p:nvSpPr>
          <p:spPr>
            <a:xfrm>
              <a:off x="41172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49" name="Google Shape;2849;p37"/>
          <p:cNvGrpSpPr/>
          <p:nvPr/>
        </p:nvGrpSpPr>
        <p:grpSpPr>
          <a:xfrm rot="5400000">
            <a:off x="7822000" y="3988625"/>
            <a:ext cx="98902" cy="553090"/>
            <a:chOff x="4898850" y="4820550"/>
            <a:chExt cx="98902" cy="553090"/>
          </a:xfrm>
        </p:grpSpPr>
        <p:sp>
          <p:nvSpPr>
            <p:cNvPr id="2850" name="Google Shape;2850;p37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1" name="Google Shape;2851;p37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2" name="Google Shape;2852;p37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3" name="Google Shape;2853;p37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4" name="Google Shape;2854;p37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55" name="Google Shape;2855;p37"/>
          <p:cNvGrpSpPr/>
          <p:nvPr/>
        </p:nvGrpSpPr>
        <p:grpSpPr>
          <a:xfrm>
            <a:off x="1632103" y="4389467"/>
            <a:ext cx="1105976" cy="133969"/>
            <a:chOff x="8183182" y="663852"/>
            <a:chExt cx="1475028" cy="178673"/>
          </a:xfrm>
        </p:grpSpPr>
        <p:grpSp>
          <p:nvGrpSpPr>
            <p:cNvPr id="2856" name="Google Shape;2856;p37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2857" name="Google Shape;2857;p37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8" name="Google Shape;2858;p37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9" name="Google Shape;2859;p37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0" name="Google Shape;2860;p37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1" name="Google Shape;2861;p37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2" name="Google Shape;2862;p37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3" name="Google Shape;2863;p37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4" name="Google Shape;2864;p37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5" name="Google Shape;2865;p37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6" name="Google Shape;2866;p37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67" name="Google Shape;2867;p37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2868" name="Google Shape;2868;p37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9" name="Google Shape;2869;p37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0" name="Google Shape;2870;p37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1" name="Google Shape;2871;p37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2" name="Google Shape;2872;p37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3" name="Google Shape;2873;p37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4" name="Google Shape;2874;p37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5" name="Google Shape;2875;p37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6" name="Google Shape;2876;p37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7" name="Google Shape;2877;p37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" name="Google Shape;2833;p37">
            <a:extLst>
              <a:ext uri="{FF2B5EF4-FFF2-40B4-BE49-F238E27FC236}">
                <a16:creationId xmlns:a16="http://schemas.microsoft.com/office/drawing/2014/main" xmlns="" id="{E77DA075-4495-E65F-3D5A-8D36ABF74253}"/>
              </a:ext>
            </a:extLst>
          </p:cNvPr>
          <p:cNvSpPr/>
          <p:nvPr/>
        </p:nvSpPr>
        <p:spPr>
          <a:xfrm rot="5400000">
            <a:off x="8557045" y="4207936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xmlns="" id="{64EC6649-2701-4802-7C4B-9B03089B7D9B}"/>
              </a:ext>
            </a:extLst>
          </p:cNvPr>
          <p:cNvSpPr txBox="1"/>
          <p:nvPr/>
        </p:nvSpPr>
        <p:spPr>
          <a:xfrm>
            <a:off x="8468915" y="4530924"/>
            <a:ext cx="2743200" cy="63094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fr-FR" sz="3500" b="1" dirty="0">
                <a:solidFill>
                  <a:schemeClr val="accent2">
                    <a:lumMod val="75000"/>
                  </a:schemeClr>
                </a:solidFill>
                <a:latin typeface="Exo"/>
              </a:rPr>
              <a:t>21</a:t>
            </a:r>
          </a:p>
        </p:txBody>
      </p:sp>
    </p:spTree>
    <p:extLst>
      <p:ext uri="{BB962C8B-B14F-4D97-AF65-F5344CB8AC3E}">
        <p14:creationId xmlns:p14="http://schemas.microsoft.com/office/powerpoint/2010/main" val="1621434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399850" y="174661"/>
            <a:ext cx="4344300" cy="1027415"/>
          </a:xfrm>
        </p:spPr>
        <p:txBody>
          <a:bodyPr/>
          <a:lstStyle/>
          <a:p>
            <a:r>
              <a:rPr lang="fr-FR" dirty="0"/>
              <a:t>Blocs résiduels</a:t>
            </a:r>
            <a:br>
              <a:rPr lang="fr-FR" dirty="0"/>
            </a:br>
            <a:endParaRPr lang="fr-F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266" y="548976"/>
            <a:ext cx="5554095" cy="422019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TextBox 4"/>
          <p:cNvSpPr txBox="1"/>
          <p:nvPr/>
        </p:nvSpPr>
        <p:spPr>
          <a:xfrm>
            <a:off x="1808251" y="4539714"/>
            <a:ext cx="49358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 smtClean="0">
                <a:solidFill>
                  <a:schemeClr val="bg1"/>
                </a:solidFill>
              </a:rPr>
              <a:t>S x S Grilles</a:t>
            </a:r>
            <a:endParaRPr lang="fr-FR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6709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095928" y="339047"/>
            <a:ext cx="5435029" cy="1181528"/>
          </a:xfrm>
        </p:spPr>
        <p:txBody>
          <a:bodyPr/>
          <a:lstStyle/>
          <a:p>
            <a:r>
              <a:rPr lang="fr-FR" dirty="0"/>
              <a:t>Régression de boîte </a:t>
            </a:r>
            <a:r>
              <a:rPr lang="fr-FR" dirty="0" smtClean="0"/>
              <a:t>englobante</a:t>
            </a:r>
            <a:r>
              <a:rPr lang="fr-FR" b="0" dirty="0"/>
              <a:t/>
            </a:r>
            <a:br>
              <a:rPr lang="fr-FR" b="0" dirty="0"/>
            </a:br>
            <a:endParaRPr lang="fr-F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179" y="1414087"/>
            <a:ext cx="7648575" cy="321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462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506894" y="832207"/>
            <a:ext cx="5024063" cy="688368"/>
          </a:xfrm>
        </p:spPr>
        <p:txBody>
          <a:bodyPr/>
          <a:lstStyle/>
          <a:p>
            <a:r>
              <a:rPr lang="fr-FR" dirty="0" smtClean="0"/>
              <a:t>Intersection </a:t>
            </a:r>
            <a:r>
              <a:rPr lang="fr-FR" dirty="0"/>
              <a:t>sur l'union (IOU)</a:t>
            </a:r>
            <a:r>
              <a:rPr lang="fr-FR" b="0" dirty="0"/>
              <a:t/>
            </a:r>
            <a:br>
              <a:rPr lang="fr-FR" b="0" dirty="0"/>
            </a:br>
            <a:r>
              <a:rPr lang="fr-FR" b="0" dirty="0" smtClean="0"/>
              <a:t/>
            </a:r>
            <a:br>
              <a:rPr lang="fr-FR" b="0" dirty="0" smtClean="0"/>
            </a:br>
            <a:endParaRPr lang="fr-FR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7429" y="1176391"/>
            <a:ext cx="6133672" cy="163687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422" y="2889457"/>
            <a:ext cx="4676503" cy="2155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464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2" name="Google Shape;2772;p36"/>
          <p:cNvSpPr txBox="1">
            <a:spLocks noGrp="1"/>
          </p:cNvSpPr>
          <p:nvPr>
            <p:ph type="title"/>
          </p:nvPr>
        </p:nvSpPr>
        <p:spPr>
          <a:xfrm>
            <a:off x="2034781" y="164077"/>
            <a:ext cx="4630079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AI, ML, DL</a:t>
            </a:r>
            <a:endParaRPr lang="en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775" name="Google Shape;2775;p36"/>
          <p:cNvSpPr/>
          <p:nvPr/>
        </p:nvSpPr>
        <p:spPr>
          <a:xfrm>
            <a:off x="-1414555" y="4201465"/>
            <a:ext cx="1994700" cy="681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6" name="Google Shape;2776;p36"/>
          <p:cNvSpPr/>
          <p:nvPr/>
        </p:nvSpPr>
        <p:spPr>
          <a:xfrm>
            <a:off x="-1111455" y="3922165"/>
            <a:ext cx="1994700" cy="681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77" name="Google Shape;2777;p36"/>
          <p:cNvGrpSpPr/>
          <p:nvPr/>
        </p:nvGrpSpPr>
        <p:grpSpPr>
          <a:xfrm rot="10800000">
            <a:off x="7310705" y="1268470"/>
            <a:ext cx="883262" cy="242091"/>
            <a:chOff x="2300350" y="2601250"/>
            <a:chExt cx="2275275" cy="623625"/>
          </a:xfrm>
        </p:grpSpPr>
        <p:sp>
          <p:nvSpPr>
            <p:cNvPr id="2778" name="Google Shape;2778;p36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9" name="Google Shape;2779;p36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0" name="Google Shape;2780;p36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1" name="Google Shape;2781;p36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2" name="Google Shape;2782;p36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3" name="Google Shape;2783;p36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84" name="Google Shape;2784;p36"/>
          <p:cNvGrpSpPr/>
          <p:nvPr/>
        </p:nvGrpSpPr>
        <p:grpSpPr>
          <a:xfrm rot="5400000">
            <a:off x="1398653" y="820561"/>
            <a:ext cx="98902" cy="553090"/>
            <a:chOff x="4898850" y="4820550"/>
            <a:chExt cx="98902" cy="553090"/>
          </a:xfrm>
        </p:grpSpPr>
        <p:sp>
          <p:nvSpPr>
            <p:cNvPr id="2785" name="Google Shape;2785;p36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6" name="Google Shape;2786;p36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7" name="Google Shape;2787;p36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8" name="Google Shape;2788;p36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9" name="Google Shape;2789;p36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90" name="Google Shape;2790;p36"/>
          <p:cNvGrpSpPr/>
          <p:nvPr/>
        </p:nvGrpSpPr>
        <p:grpSpPr>
          <a:xfrm>
            <a:off x="348222" y="3613333"/>
            <a:ext cx="883262" cy="242091"/>
            <a:chOff x="2300350" y="2601250"/>
            <a:chExt cx="2275275" cy="623625"/>
          </a:xfrm>
        </p:grpSpPr>
        <p:sp>
          <p:nvSpPr>
            <p:cNvPr id="2791" name="Google Shape;2791;p36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2" name="Google Shape;2792;p36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3" name="Google Shape;2793;p36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4" name="Google Shape;2794;p36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5" name="Google Shape;2795;p36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6" name="Google Shape;2796;p36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97" name="Google Shape;2797;p36"/>
          <p:cNvGrpSpPr/>
          <p:nvPr/>
        </p:nvGrpSpPr>
        <p:grpSpPr>
          <a:xfrm>
            <a:off x="4762192" y="4297866"/>
            <a:ext cx="1105976" cy="133969"/>
            <a:chOff x="8183182" y="663852"/>
            <a:chExt cx="1475028" cy="178673"/>
          </a:xfrm>
        </p:grpSpPr>
        <p:grpSp>
          <p:nvGrpSpPr>
            <p:cNvPr id="2798" name="Google Shape;2798;p36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2799" name="Google Shape;2799;p36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0" name="Google Shape;2800;p36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1" name="Google Shape;2801;p36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2" name="Google Shape;2802;p36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3" name="Google Shape;2803;p36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4" name="Google Shape;2804;p36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5" name="Google Shape;2805;p36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6" name="Google Shape;2806;p36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7" name="Google Shape;2807;p36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8" name="Google Shape;2808;p36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09" name="Google Shape;2809;p36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2810" name="Google Shape;2810;p36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1" name="Google Shape;2811;p36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2" name="Google Shape;2812;p36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3" name="Google Shape;2813;p36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4" name="Google Shape;2814;p36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5" name="Google Shape;2815;p36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6" name="Google Shape;2816;p36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7" name="Google Shape;2817;p36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8" name="Google Shape;2818;p36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9" name="Google Shape;2819;p36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" name="Google Shape;2826;p37">
            <a:extLst>
              <a:ext uri="{FF2B5EF4-FFF2-40B4-BE49-F238E27FC236}">
                <a16:creationId xmlns:a16="http://schemas.microsoft.com/office/drawing/2014/main" xmlns="" id="{1960088D-8327-F737-B8A7-084875357825}"/>
              </a:ext>
            </a:extLst>
          </p:cNvPr>
          <p:cNvGrpSpPr/>
          <p:nvPr/>
        </p:nvGrpSpPr>
        <p:grpSpPr>
          <a:xfrm flipH="1">
            <a:off x="3835692" y="4056055"/>
            <a:ext cx="883258" cy="242091"/>
            <a:chOff x="2300350" y="2601250"/>
            <a:chExt cx="2275275" cy="623625"/>
          </a:xfrm>
        </p:grpSpPr>
        <p:sp>
          <p:nvSpPr>
            <p:cNvPr id="51" name="Google Shape;2827;p37">
              <a:extLst>
                <a:ext uri="{FF2B5EF4-FFF2-40B4-BE49-F238E27FC236}">
                  <a16:creationId xmlns:a16="http://schemas.microsoft.com/office/drawing/2014/main" xmlns="" id="{06EA6885-2FA4-2DD9-B079-AAF3E004264E}"/>
                </a:ext>
              </a:extLst>
            </p:cNvPr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2828;p37">
              <a:extLst>
                <a:ext uri="{FF2B5EF4-FFF2-40B4-BE49-F238E27FC236}">
                  <a16:creationId xmlns:a16="http://schemas.microsoft.com/office/drawing/2014/main" xmlns="" id="{54C8BE7D-6AA7-2483-9A1D-82CDA41E680B}"/>
                </a:ext>
              </a:extLst>
            </p:cNvPr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2829;p37">
              <a:extLst>
                <a:ext uri="{FF2B5EF4-FFF2-40B4-BE49-F238E27FC236}">
                  <a16:creationId xmlns:a16="http://schemas.microsoft.com/office/drawing/2014/main" xmlns="" id="{A698955B-D7D9-8AF2-0CBA-17CF249361D0}"/>
                </a:ext>
              </a:extLst>
            </p:cNvPr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2830;p37">
              <a:extLst>
                <a:ext uri="{FF2B5EF4-FFF2-40B4-BE49-F238E27FC236}">
                  <a16:creationId xmlns:a16="http://schemas.microsoft.com/office/drawing/2014/main" xmlns="" id="{522249AD-F76D-FAFA-BA5A-0DDDBD01DE21}"/>
                </a:ext>
              </a:extLst>
            </p:cNvPr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2831;p37">
              <a:extLst>
                <a:ext uri="{FF2B5EF4-FFF2-40B4-BE49-F238E27FC236}">
                  <a16:creationId xmlns:a16="http://schemas.microsoft.com/office/drawing/2014/main" xmlns="" id="{EC784F4B-2F64-A43A-AF3B-02E092C71AFE}"/>
                </a:ext>
              </a:extLst>
            </p:cNvPr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2832;p37">
              <a:extLst>
                <a:ext uri="{FF2B5EF4-FFF2-40B4-BE49-F238E27FC236}">
                  <a16:creationId xmlns:a16="http://schemas.microsoft.com/office/drawing/2014/main" xmlns="" id="{56F74BF7-DC0C-842B-E4F9-CF87880F34F9}"/>
                </a:ext>
              </a:extLst>
            </p:cNvPr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ZoneTexte 2">
            <a:extLst>
              <a:ext uri="{FF2B5EF4-FFF2-40B4-BE49-F238E27FC236}">
                <a16:creationId xmlns:a16="http://schemas.microsoft.com/office/drawing/2014/main" xmlns="" id="{3D941E2B-49D7-3B9E-7AB2-6924C815DC04}"/>
              </a:ext>
            </a:extLst>
          </p:cNvPr>
          <p:cNvSpPr txBox="1"/>
          <p:nvPr/>
        </p:nvSpPr>
        <p:spPr>
          <a:xfrm>
            <a:off x="8067300" y="4514828"/>
            <a:ext cx="922864" cy="63094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fr-FR" sz="3500" b="1" dirty="0">
                <a:solidFill>
                  <a:schemeClr val="accent2">
                    <a:lumMod val="75000"/>
                  </a:schemeClr>
                </a:solidFill>
                <a:latin typeface="Exo"/>
              </a:rPr>
              <a:t>05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4914" y="863807"/>
            <a:ext cx="5951863" cy="3966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39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486346" y="750013"/>
            <a:ext cx="5044611" cy="770562"/>
          </a:xfrm>
        </p:spPr>
        <p:txBody>
          <a:bodyPr/>
          <a:lstStyle/>
          <a:p>
            <a:r>
              <a:rPr lang="fr-FR" dirty="0"/>
              <a:t>Combinaison des trois techniques</a:t>
            </a:r>
            <a:r>
              <a:rPr lang="fr-FR" b="0" dirty="0"/>
              <a:t/>
            </a:r>
            <a:br>
              <a:rPr lang="fr-FR" b="0" dirty="0"/>
            </a:br>
            <a:r>
              <a:rPr lang="fr-FR" b="0" dirty="0"/>
              <a:t/>
            </a:r>
            <a:br>
              <a:rPr lang="fr-FR" b="0" dirty="0"/>
            </a:br>
            <a:endParaRPr lang="fr-FR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8359" y="1279132"/>
            <a:ext cx="5492598" cy="3641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804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8" name="Google Shape;3158;p44"/>
          <p:cNvSpPr/>
          <p:nvPr/>
        </p:nvSpPr>
        <p:spPr>
          <a:xfrm>
            <a:off x="791117" y="3629606"/>
            <a:ext cx="6381492" cy="4380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9" name="Google Shape;3159;p44"/>
          <p:cNvSpPr txBox="1">
            <a:spLocks noGrp="1"/>
          </p:cNvSpPr>
          <p:nvPr>
            <p:ph type="title"/>
          </p:nvPr>
        </p:nvSpPr>
        <p:spPr>
          <a:xfrm>
            <a:off x="623424" y="2165629"/>
            <a:ext cx="8753946" cy="130508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fr-MA" dirty="0"/>
              <a:t>Former un détecteur d'objets à l'aide de YOLOV5</a:t>
            </a:r>
            <a:endParaRPr lang="fr-FR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161" name="Google Shape;3161;p44"/>
          <p:cNvSpPr txBox="1">
            <a:spLocks noGrp="1"/>
          </p:cNvSpPr>
          <p:nvPr>
            <p:ph type="title" idx="2"/>
          </p:nvPr>
        </p:nvSpPr>
        <p:spPr>
          <a:xfrm>
            <a:off x="714558" y="1124382"/>
            <a:ext cx="2130300" cy="92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grpSp>
        <p:nvGrpSpPr>
          <p:cNvPr id="3162" name="Google Shape;3162;p44"/>
          <p:cNvGrpSpPr/>
          <p:nvPr/>
        </p:nvGrpSpPr>
        <p:grpSpPr>
          <a:xfrm flipH="1">
            <a:off x="7672202" y="3605178"/>
            <a:ext cx="883262" cy="242091"/>
            <a:chOff x="2300350" y="2601250"/>
            <a:chExt cx="2275275" cy="623625"/>
          </a:xfrm>
        </p:grpSpPr>
        <p:sp>
          <p:nvSpPr>
            <p:cNvPr id="3163" name="Google Shape;3163;p44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4" name="Google Shape;3164;p44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5" name="Google Shape;3165;p44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6" name="Google Shape;3166;p44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7" name="Google Shape;3167;p44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8" name="Google Shape;3168;p44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69" name="Google Shape;3169;p44"/>
          <p:cNvGrpSpPr/>
          <p:nvPr/>
        </p:nvGrpSpPr>
        <p:grpSpPr>
          <a:xfrm rot="5400000">
            <a:off x="2935200" y="4005125"/>
            <a:ext cx="98902" cy="553090"/>
            <a:chOff x="4898850" y="4820550"/>
            <a:chExt cx="98902" cy="553090"/>
          </a:xfrm>
        </p:grpSpPr>
        <p:sp>
          <p:nvSpPr>
            <p:cNvPr id="3170" name="Google Shape;3170;p44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1" name="Google Shape;3171;p44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2" name="Google Shape;3172;p44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3" name="Google Shape;3173;p44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4" name="Google Shape;3174;p44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75" name="Google Shape;3175;p44"/>
          <p:cNvGrpSpPr/>
          <p:nvPr/>
        </p:nvGrpSpPr>
        <p:grpSpPr>
          <a:xfrm>
            <a:off x="5776817" y="1332566"/>
            <a:ext cx="1105976" cy="133969"/>
            <a:chOff x="8183182" y="663852"/>
            <a:chExt cx="1475028" cy="178673"/>
          </a:xfrm>
        </p:grpSpPr>
        <p:grpSp>
          <p:nvGrpSpPr>
            <p:cNvPr id="3176" name="Google Shape;3176;p44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3177" name="Google Shape;3177;p44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8" name="Google Shape;3178;p44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9" name="Google Shape;3179;p44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0" name="Google Shape;3180;p44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1" name="Google Shape;3181;p44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2" name="Google Shape;3182;p44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3" name="Google Shape;3183;p44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4" name="Google Shape;3184;p44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5" name="Google Shape;3185;p44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6" name="Google Shape;3186;p44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187" name="Google Shape;3187;p44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3188" name="Google Shape;3188;p44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9" name="Google Shape;3189;p44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0" name="Google Shape;3190;p44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1" name="Google Shape;3191;p44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2" name="Google Shape;3192;p44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3" name="Google Shape;3193;p44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4" name="Google Shape;3194;p44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5" name="Google Shape;3195;p44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6" name="Google Shape;3196;p44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7" name="Google Shape;3197;p44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198" name="Google Shape;3198;p44"/>
          <p:cNvGrpSpPr/>
          <p:nvPr/>
        </p:nvGrpSpPr>
        <p:grpSpPr>
          <a:xfrm>
            <a:off x="5294901" y="4383719"/>
            <a:ext cx="1252897" cy="51000"/>
            <a:chOff x="2915381" y="4104819"/>
            <a:chExt cx="1252897" cy="51000"/>
          </a:xfrm>
        </p:grpSpPr>
        <p:sp>
          <p:nvSpPr>
            <p:cNvPr id="3199" name="Google Shape;3199;p44"/>
            <p:cNvSpPr/>
            <p:nvPr/>
          </p:nvSpPr>
          <p:spPr>
            <a:xfrm>
              <a:off x="2915381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0" name="Google Shape;3200;p44"/>
            <p:cNvSpPr/>
            <p:nvPr/>
          </p:nvSpPr>
          <p:spPr>
            <a:xfrm>
              <a:off x="3007850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1" name="Google Shape;3201;p44"/>
            <p:cNvSpPr/>
            <p:nvPr/>
          </p:nvSpPr>
          <p:spPr>
            <a:xfrm>
              <a:off x="3100319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2" name="Google Shape;3202;p44"/>
            <p:cNvSpPr/>
            <p:nvPr/>
          </p:nvSpPr>
          <p:spPr>
            <a:xfrm>
              <a:off x="3192788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3" name="Google Shape;3203;p44"/>
            <p:cNvSpPr/>
            <p:nvPr/>
          </p:nvSpPr>
          <p:spPr>
            <a:xfrm>
              <a:off x="328525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4" name="Google Shape;3204;p44"/>
            <p:cNvSpPr/>
            <p:nvPr/>
          </p:nvSpPr>
          <p:spPr>
            <a:xfrm>
              <a:off x="3377726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5" name="Google Shape;3205;p44"/>
            <p:cNvSpPr/>
            <p:nvPr/>
          </p:nvSpPr>
          <p:spPr>
            <a:xfrm>
              <a:off x="3470195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6" name="Google Shape;3206;p44"/>
            <p:cNvSpPr/>
            <p:nvPr/>
          </p:nvSpPr>
          <p:spPr>
            <a:xfrm>
              <a:off x="3562664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7" name="Google Shape;3207;p44"/>
            <p:cNvSpPr/>
            <p:nvPr/>
          </p:nvSpPr>
          <p:spPr>
            <a:xfrm>
              <a:off x="3655133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8" name="Google Shape;3208;p44"/>
            <p:cNvSpPr/>
            <p:nvPr/>
          </p:nvSpPr>
          <p:spPr>
            <a:xfrm>
              <a:off x="3747602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9" name="Google Shape;3209;p44"/>
            <p:cNvSpPr/>
            <p:nvPr/>
          </p:nvSpPr>
          <p:spPr>
            <a:xfrm>
              <a:off x="38400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0" name="Google Shape;3210;p44"/>
            <p:cNvSpPr/>
            <p:nvPr/>
          </p:nvSpPr>
          <p:spPr>
            <a:xfrm>
              <a:off x="39324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1" name="Google Shape;3211;p44"/>
            <p:cNvSpPr/>
            <p:nvPr/>
          </p:nvSpPr>
          <p:spPr>
            <a:xfrm>
              <a:off x="40248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2" name="Google Shape;3212;p44"/>
            <p:cNvSpPr/>
            <p:nvPr/>
          </p:nvSpPr>
          <p:spPr>
            <a:xfrm>
              <a:off x="41172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13" name="Google Shape;3213;p44"/>
          <p:cNvGrpSpPr/>
          <p:nvPr/>
        </p:nvGrpSpPr>
        <p:grpSpPr>
          <a:xfrm>
            <a:off x="2621939" y="674428"/>
            <a:ext cx="883262" cy="242091"/>
            <a:chOff x="2300350" y="2601250"/>
            <a:chExt cx="2275275" cy="623625"/>
          </a:xfrm>
        </p:grpSpPr>
        <p:sp>
          <p:nvSpPr>
            <p:cNvPr id="3214" name="Google Shape;3214;p44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5" name="Google Shape;3215;p44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6" name="Google Shape;3216;p44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7" name="Google Shape;3217;p44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8" name="Google Shape;3218;p44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9" name="Google Shape;3219;p44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20" name="Google Shape;3220;p44"/>
          <p:cNvGrpSpPr/>
          <p:nvPr/>
        </p:nvGrpSpPr>
        <p:grpSpPr>
          <a:xfrm>
            <a:off x="7672192" y="1903729"/>
            <a:ext cx="1823016" cy="296643"/>
            <a:chOff x="7857346" y="3902355"/>
            <a:chExt cx="1823016" cy="296643"/>
          </a:xfrm>
        </p:grpSpPr>
        <p:sp>
          <p:nvSpPr>
            <p:cNvPr id="3221" name="Google Shape;3221;p44"/>
            <p:cNvSpPr/>
            <p:nvPr/>
          </p:nvSpPr>
          <p:spPr>
            <a:xfrm>
              <a:off x="7956216" y="4048371"/>
              <a:ext cx="1724145" cy="150627"/>
            </a:xfrm>
            <a:custGeom>
              <a:avLst/>
              <a:gdLst/>
              <a:ahLst/>
              <a:cxnLst/>
              <a:rect l="l" t="t" r="r" b="b"/>
              <a:pathLst>
                <a:path w="55332" h="4834" fill="none" extrusionOk="0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2" name="Google Shape;3222;p44"/>
            <p:cNvSpPr/>
            <p:nvPr/>
          </p:nvSpPr>
          <p:spPr>
            <a:xfrm>
              <a:off x="8453686" y="390235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0" y="1488"/>
                  </a:moveTo>
                  <a:cubicBezTo>
                    <a:pt x="0" y="670"/>
                    <a:pt x="670" y="1"/>
                    <a:pt x="1488" y="1"/>
                  </a:cubicBezTo>
                  <a:cubicBezTo>
                    <a:pt x="2306" y="1"/>
                    <a:pt x="2950" y="670"/>
                    <a:pt x="2950" y="1488"/>
                  </a:cubicBezTo>
                  <a:cubicBezTo>
                    <a:pt x="2950" y="2281"/>
                    <a:pt x="2306" y="2951"/>
                    <a:pt x="1488" y="2951"/>
                  </a:cubicBezTo>
                  <a:cubicBezTo>
                    <a:pt x="670" y="2951"/>
                    <a:pt x="0" y="2281"/>
                    <a:pt x="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3" name="Google Shape;3223;p44"/>
            <p:cNvSpPr/>
            <p:nvPr/>
          </p:nvSpPr>
          <p:spPr>
            <a:xfrm>
              <a:off x="8478396" y="3927096"/>
              <a:ext cx="43281" cy="42502"/>
            </a:xfrm>
            <a:custGeom>
              <a:avLst/>
              <a:gdLst/>
              <a:ahLst/>
              <a:cxnLst/>
              <a:rect l="l" t="t" r="r" b="b"/>
              <a:pathLst>
                <a:path w="1389" h="1364" extrusionOk="0">
                  <a:moveTo>
                    <a:pt x="695" y="0"/>
                  </a:moveTo>
                  <a:cubicBezTo>
                    <a:pt x="298" y="0"/>
                    <a:pt x="1" y="298"/>
                    <a:pt x="1" y="694"/>
                  </a:cubicBezTo>
                  <a:cubicBezTo>
                    <a:pt x="1" y="1066"/>
                    <a:pt x="298" y="1363"/>
                    <a:pt x="695" y="1363"/>
                  </a:cubicBezTo>
                  <a:cubicBezTo>
                    <a:pt x="1067" y="1363"/>
                    <a:pt x="1389" y="1066"/>
                    <a:pt x="1389" y="694"/>
                  </a:cubicBezTo>
                  <a:cubicBezTo>
                    <a:pt x="1389" y="298"/>
                    <a:pt x="1067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4" name="Google Shape;3224;p44"/>
            <p:cNvSpPr/>
            <p:nvPr/>
          </p:nvSpPr>
          <p:spPr>
            <a:xfrm>
              <a:off x="7857346" y="400200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5" name="Google Shape;3225;p44"/>
            <p:cNvSpPr/>
            <p:nvPr/>
          </p:nvSpPr>
          <p:spPr>
            <a:xfrm>
              <a:off x="7882087" y="4026715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6" name="Google Shape;3226;p44"/>
            <p:cNvSpPr/>
            <p:nvPr/>
          </p:nvSpPr>
          <p:spPr>
            <a:xfrm>
              <a:off x="8545608" y="3948721"/>
              <a:ext cx="1134754" cy="175368"/>
            </a:xfrm>
            <a:custGeom>
              <a:avLst/>
              <a:gdLst/>
              <a:ahLst/>
              <a:cxnLst/>
              <a:rect l="l" t="t" r="r" b="b"/>
              <a:pathLst>
                <a:path w="36417" h="5628" fill="none" extrusionOk="0">
                  <a:moveTo>
                    <a:pt x="0" y="0"/>
                  </a:moveTo>
                  <a:lnTo>
                    <a:pt x="6049" y="0"/>
                  </a:lnTo>
                  <a:lnTo>
                    <a:pt x="8379" y="2330"/>
                  </a:lnTo>
                  <a:lnTo>
                    <a:pt x="11676" y="5627"/>
                  </a:lnTo>
                  <a:lnTo>
                    <a:pt x="36416" y="5627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27" name="Google Shape;3227;p44"/>
          <p:cNvGrpSpPr/>
          <p:nvPr/>
        </p:nvGrpSpPr>
        <p:grpSpPr>
          <a:xfrm rot="5400000">
            <a:off x="3809575" y="1544225"/>
            <a:ext cx="98902" cy="553090"/>
            <a:chOff x="4898850" y="4820550"/>
            <a:chExt cx="98902" cy="553090"/>
          </a:xfrm>
        </p:grpSpPr>
        <p:sp>
          <p:nvSpPr>
            <p:cNvPr id="3228" name="Google Shape;3228;p44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9" name="Google Shape;3229;p44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0" name="Google Shape;3230;p44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1" name="Google Shape;3231;p44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2" name="Google Shape;3232;p44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2833;p37">
            <a:extLst>
              <a:ext uri="{FF2B5EF4-FFF2-40B4-BE49-F238E27FC236}">
                <a16:creationId xmlns:a16="http://schemas.microsoft.com/office/drawing/2014/main" xmlns="" id="{BC23E683-187C-C2D8-8D7D-6A76E0219EEB}"/>
              </a:ext>
            </a:extLst>
          </p:cNvPr>
          <p:cNvSpPr/>
          <p:nvPr/>
        </p:nvSpPr>
        <p:spPr>
          <a:xfrm rot="5400000">
            <a:off x="8557045" y="4207936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xmlns="" id="{29494271-82B3-1073-0709-13D227066020}"/>
              </a:ext>
            </a:extLst>
          </p:cNvPr>
          <p:cNvSpPr txBox="1"/>
          <p:nvPr/>
        </p:nvSpPr>
        <p:spPr>
          <a:xfrm>
            <a:off x="8388548" y="4557713"/>
            <a:ext cx="2743200" cy="63094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fr-FR" sz="3500" b="1" dirty="0">
                <a:solidFill>
                  <a:schemeClr val="accent2">
                    <a:lumMod val="75000"/>
                  </a:schemeClr>
                </a:solidFill>
                <a:latin typeface="Exo"/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4086122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70562" y="380144"/>
            <a:ext cx="6945330" cy="3863083"/>
          </a:xfrm>
        </p:spPr>
        <p:txBody>
          <a:bodyPr/>
          <a:lstStyle/>
          <a:p>
            <a:pPr marL="482600" indent="-342900">
              <a:lnSpc>
                <a:spcPct val="150000"/>
              </a:lnSpc>
              <a:buFont typeface="+mj-lt"/>
              <a:buAutoNum type="arabicPeriod"/>
            </a:pPr>
            <a:r>
              <a:rPr lang="fr-MA" sz="2800" dirty="0"/>
              <a:t>préparez votre base de données</a:t>
            </a:r>
            <a:endParaRPr lang="fr-FR" sz="2800" dirty="0" smtClean="0"/>
          </a:p>
          <a:p>
            <a:pPr marL="482600" indent="-342900">
              <a:lnSpc>
                <a:spcPct val="150000"/>
              </a:lnSpc>
              <a:buFont typeface="+mj-lt"/>
              <a:buAutoNum type="arabicPeriod"/>
            </a:pPr>
            <a:r>
              <a:rPr lang="fr-MA" sz="2800" dirty="0"/>
              <a:t>choisir les options de </a:t>
            </a:r>
            <a:r>
              <a:rPr lang="fr-MA" sz="2800" dirty="0" smtClean="0"/>
              <a:t>l'entraînement</a:t>
            </a:r>
          </a:p>
          <a:p>
            <a:pPr marL="482600" indent="-342900">
              <a:lnSpc>
                <a:spcPct val="150000"/>
              </a:lnSpc>
              <a:buFont typeface="+mj-lt"/>
              <a:buAutoNum type="arabicPeriod"/>
            </a:pPr>
            <a:r>
              <a:rPr lang="fr-MA" sz="2800" dirty="0"/>
              <a:t>Entrainer le modèle</a:t>
            </a:r>
            <a:endParaRPr lang="fr-MA" sz="2800" dirty="0" smtClean="0"/>
          </a:p>
          <a:p>
            <a:pPr marL="482600" indent="-342900">
              <a:buFont typeface="+mj-lt"/>
              <a:buAutoNum type="arabicPeriod"/>
            </a:pPr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1171579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8" name="Google Shape;3158;p44"/>
          <p:cNvSpPr/>
          <p:nvPr/>
        </p:nvSpPr>
        <p:spPr>
          <a:xfrm>
            <a:off x="791117" y="3629606"/>
            <a:ext cx="6381492" cy="4380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9" name="Google Shape;3159;p44"/>
          <p:cNvSpPr txBox="1">
            <a:spLocks noGrp="1"/>
          </p:cNvSpPr>
          <p:nvPr>
            <p:ph type="title"/>
          </p:nvPr>
        </p:nvSpPr>
        <p:spPr>
          <a:xfrm>
            <a:off x="561780" y="1564970"/>
            <a:ext cx="8753946" cy="169939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fr-FR" dirty="0"/>
              <a:t>Préparation</a:t>
            </a:r>
            <a:r>
              <a:rPr lang="en-US" dirty="0"/>
              <a:t> de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s </a:t>
            </a:r>
            <a:r>
              <a:rPr lang="fr-FR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données</a:t>
            </a:r>
          </a:p>
        </p:txBody>
      </p:sp>
      <p:grpSp>
        <p:nvGrpSpPr>
          <p:cNvPr id="3162" name="Google Shape;3162;p44"/>
          <p:cNvGrpSpPr/>
          <p:nvPr/>
        </p:nvGrpSpPr>
        <p:grpSpPr>
          <a:xfrm flipH="1">
            <a:off x="7672202" y="3605178"/>
            <a:ext cx="883262" cy="242091"/>
            <a:chOff x="2300350" y="2601250"/>
            <a:chExt cx="2275275" cy="623625"/>
          </a:xfrm>
        </p:grpSpPr>
        <p:sp>
          <p:nvSpPr>
            <p:cNvPr id="3163" name="Google Shape;3163;p44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4" name="Google Shape;3164;p44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5" name="Google Shape;3165;p44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6" name="Google Shape;3166;p44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7" name="Google Shape;3167;p44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8" name="Google Shape;3168;p44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69" name="Google Shape;3169;p44"/>
          <p:cNvGrpSpPr/>
          <p:nvPr/>
        </p:nvGrpSpPr>
        <p:grpSpPr>
          <a:xfrm rot="5400000">
            <a:off x="2935200" y="4005125"/>
            <a:ext cx="98902" cy="553090"/>
            <a:chOff x="4898850" y="4820550"/>
            <a:chExt cx="98902" cy="553090"/>
          </a:xfrm>
        </p:grpSpPr>
        <p:sp>
          <p:nvSpPr>
            <p:cNvPr id="3170" name="Google Shape;3170;p44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1" name="Google Shape;3171;p44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2" name="Google Shape;3172;p44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3" name="Google Shape;3173;p44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4" name="Google Shape;3174;p44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75" name="Google Shape;3175;p44"/>
          <p:cNvGrpSpPr/>
          <p:nvPr/>
        </p:nvGrpSpPr>
        <p:grpSpPr>
          <a:xfrm>
            <a:off x="5776817" y="1332566"/>
            <a:ext cx="1105976" cy="133969"/>
            <a:chOff x="8183182" y="663852"/>
            <a:chExt cx="1475028" cy="178673"/>
          </a:xfrm>
        </p:grpSpPr>
        <p:grpSp>
          <p:nvGrpSpPr>
            <p:cNvPr id="3176" name="Google Shape;3176;p44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3177" name="Google Shape;3177;p44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8" name="Google Shape;3178;p44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9" name="Google Shape;3179;p44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0" name="Google Shape;3180;p44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1" name="Google Shape;3181;p44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2" name="Google Shape;3182;p44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3" name="Google Shape;3183;p44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4" name="Google Shape;3184;p44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5" name="Google Shape;3185;p44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6" name="Google Shape;3186;p44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187" name="Google Shape;3187;p44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3188" name="Google Shape;3188;p44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9" name="Google Shape;3189;p44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0" name="Google Shape;3190;p44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1" name="Google Shape;3191;p44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2" name="Google Shape;3192;p44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3" name="Google Shape;3193;p44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4" name="Google Shape;3194;p44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5" name="Google Shape;3195;p44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6" name="Google Shape;3196;p44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7" name="Google Shape;3197;p44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198" name="Google Shape;3198;p44"/>
          <p:cNvGrpSpPr/>
          <p:nvPr/>
        </p:nvGrpSpPr>
        <p:grpSpPr>
          <a:xfrm>
            <a:off x="5294901" y="4383719"/>
            <a:ext cx="1252897" cy="51000"/>
            <a:chOff x="2915381" y="4104819"/>
            <a:chExt cx="1252897" cy="51000"/>
          </a:xfrm>
        </p:grpSpPr>
        <p:sp>
          <p:nvSpPr>
            <p:cNvPr id="3199" name="Google Shape;3199;p44"/>
            <p:cNvSpPr/>
            <p:nvPr/>
          </p:nvSpPr>
          <p:spPr>
            <a:xfrm>
              <a:off x="2915381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0" name="Google Shape;3200;p44"/>
            <p:cNvSpPr/>
            <p:nvPr/>
          </p:nvSpPr>
          <p:spPr>
            <a:xfrm>
              <a:off x="3007850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1" name="Google Shape;3201;p44"/>
            <p:cNvSpPr/>
            <p:nvPr/>
          </p:nvSpPr>
          <p:spPr>
            <a:xfrm>
              <a:off x="3100319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2" name="Google Shape;3202;p44"/>
            <p:cNvSpPr/>
            <p:nvPr/>
          </p:nvSpPr>
          <p:spPr>
            <a:xfrm>
              <a:off x="3192788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3" name="Google Shape;3203;p44"/>
            <p:cNvSpPr/>
            <p:nvPr/>
          </p:nvSpPr>
          <p:spPr>
            <a:xfrm>
              <a:off x="328525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4" name="Google Shape;3204;p44"/>
            <p:cNvSpPr/>
            <p:nvPr/>
          </p:nvSpPr>
          <p:spPr>
            <a:xfrm>
              <a:off x="3377726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5" name="Google Shape;3205;p44"/>
            <p:cNvSpPr/>
            <p:nvPr/>
          </p:nvSpPr>
          <p:spPr>
            <a:xfrm>
              <a:off x="3470195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6" name="Google Shape;3206;p44"/>
            <p:cNvSpPr/>
            <p:nvPr/>
          </p:nvSpPr>
          <p:spPr>
            <a:xfrm>
              <a:off x="3562664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7" name="Google Shape;3207;p44"/>
            <p:cNvSpPr/>
            <p:nvPr/>
          </p:nvSpPr>
          <p:spPr>
            <a:xfrm>
              <a:off x="3655133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8" name="Google Shape;3208;p44"/>
            <p:cNvSpPr/>
            <p:nvPr/>
          </p:nvSpPr>
          <p:spPr>
            <a:xfrm>
              <a:off x="3747602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9" name="Google Shape;3209;p44"/>
            <p:cNvSpPr/>
            <p:nvPr/>
          </p:nvSpPr>
          <p:spPr>
            <a:xfrm>
              <a:off x="38400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0" name="Google Shape;3210;p44"/>
            <p:cNvSpPr/>
            <p:nvPr/>
          </p:nvSpPr>
          <p:spPr>
            <a:xfrm>
              <a:off x="39324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1" name="Google Shape;3211;p44"/>
            <p:cNvSpPr/>
            <p:nvPr/>
          </p:nvSpPr>
          <p:spPr>
            <a:xfrm>
              <a:off x="40248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2" name="Google Shape;3212;p44"/>
            <p:cNvSpPr/>
            <p:nvPr/>
          </p:nvSpPr>
          <p:spPr>
            <a:xfrm>
              <a:off x="41172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13" name="Google Shape;3213;p44"/>
          <p:cNvGrpSpPr/>
          <p:nvPr/>
        </p:nvGrpSpPr>
        <p:grpSpPr>
          <a:xfrm>
            <a:off x="2621939" y="674428"/>
            <a:ext cx="883262" cy="242091"/>
            <a:chOff x="2300350" y="2601250"/>
            <a:chExt cx="2275275" cy="623625"/>
          </a:xfrm>
        </p:grpSpPr>
        <p:sp>
          <p:nvSpPr>
            <p:cNvPr id="3214" name="Google Shape;3214;p44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5" name="Google Shape;3215;p44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6" name="Google Shape;3216;p44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7" name="Google Shape;3217;p44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8" name="Google Shape;3218;p44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9" name="Google Shape;3219;p44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20" name="Google Shape;3220;p44"/>
          <p:cNvGrpSpPr/>
          <p:nvPr/>
        </p:nvGrpSpPr>
        <p:grpSpPr>
          <a:xfrm>
            <a:off x="7672192" y="1903729"/>
            <a:ext cx="1823016" cy="296643"/>
            <a:chOff x="7857346" y="3902355"/>
            <a:chExt cx="1823016" cy="296643"/>
          </a:xfrm>
        </p:grpSpPr>
        <p:sp>
          <p:nvSpPr>
            <p:cNvPr id="3221" name="Google Shape;3221;p44"/>
            <p:cNvSpPr/>
            <p:nvPr/>
          </p:nvSpPr>
          <p:spPr>
            <a:xfrm>
              <a:off x="7956216" y="4048371"/>
              <a:ext cx="1724145" cy="150627"/>
            </a:xfrm>
            <a:custGeom>
              <a:avLst/>
              <a:gdLst/>
              <a:ahLst/>
              <a:cxnLst/>
              <a:rect l="l" t="t" r="r" b="b"/>
              <a:pathLst>
                <a:path w="55332" h="4834" fill="none" extrusionOk="0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2" name="Google Shape;3222;p44"/>
            <p:cNvSpPr/>
            <p:nvPr/>
          </p:nvSpPr>
          <p:spPr>
            <a:xfrm>
              <a:off x="8453686" y="390235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0" y="1488"/>
                  </a:moveTo>
                  <a:cubicBezTo>
                    <a:pt x="0" y="670"/>
                    <a:pt x="670" y="1"/>
                    <a:pt x="1488" y="1"/>
                  </a:cubicBezTo>
                  <a:cubicBezTo>
                    <a:pt x="2306" y="1"/>
                    <a:pt x="2950" y="670"/>
                    <a:pt x="2950" y="1488"/>
                  </a:cubicBezTo>
                  <a:cubicBezTo>
                    <a:pt x="2950" y="2281"/>
                    <a:pt x="2306" y="2951"/>
                    <a:pt x="1488" y="2951"/>
                  </a:cubicBezTo>
                  <a:cubicBezTo>
                    <a:pt x="670" y="2951"/>
                    <a:pt x="0" y="2281"/>
                    <a:pt x="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3" name="Google Shape;3223;p44"/>
            <p:cNvSpPr/>
            <p:nvPr/>
          </p:nvSpPr>
          <p:spPr>
            <a:xfrm>
              <a:off x="8478396" y="3927096"/>
              <a:ext cx="43281" cy="42502"/>
            </a:xfrm>
            <a:custGeom>
              <a:avLst/>
              <a:gdLst/>
              <a:ahLst/>
              <a:cxnLst/>
              <a:rect l="l" t="t" r="r" b="b"/>
              <a:pathLst>
                <a:path w="1389" h="1364" extrusionOk="0">
                  <a:moveTo>
                    <a:pt x="695" y="0"/>
                  </a:moveTo>
                  <a:cubicBezTo>
                    <a:pt x="298" y="0"/>
                    <a:pt x="1" y="298"/>
                    <a:pt x="1" y="694"/>
                  </a:cubicBezTo>
                  <a:cubicBezTo>
                    <a:pt x="1" y="1066"/>
                    <a:pt x="298" y="1363"/>
                    <a:pt x="695" y="1363"/>
                  </a:cubicBezTo>
                  <a:cubicBezTo>
                    <a:pt x="1067" y="1363"/>
                    <a:pt x="1389" y="1066"/>
                    <a:pt x="1389" y="694"/>
                  </a:cubicBezTo>
                  <a:cubicBezTo>
                    <a:pt x="1389" y="298"/>
                    <a:pt x="1067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4" name="Google Shape;3224;p44"/>
            <p:cNvSpPr/>
            <p:nvPr/>
          </p:nvSpPr>
          <p:spPr>
            <a:xfrm>
              <a:off x="7857346" y="400200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5" name="Google Shape;3225;p44"/>
            <p:cNvSpPr/>
            <p:nvPr/>
          </p:nvSpPr>
          <p:spPr>
            <a:xfrm>
              <a:off x="7882087" y="4026715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6" name="Google Shape;3226;p44"/>
            <p:cNvSpPr/>
            <p:nvPr/>
          </p:nvSpPr>
          <p:spPr>
            <a:xfrm>
              <a:off x="8545608" y="3948721"/>
              <a:ext cx="1134754" cy="175368"/>
            </a:xfrm>
            <a:custGeom>
              <a:avLst/>
              <a:gdLst/>
              <a:ahLst/>
              <a:cxnLst/>
              <a:rect l="l" t="t" r="r" b="b"/>
              <a:pathLst>
                <a:path w="36417" h="5628" fill="none" extrusionOk="0">
                  <a:moveTo>
                    <a:pt x="0" y="0"/>
                  </a:moveTo>
                  <a:lnTo>
                    <a:pt x="6049" y="0"/>
                  </a:lnTo>
                  <a:lnTo>
                    <a:pt x="8379" y="2330"/>
                  </a:lnTo>
                  <a:lnTo>
                    <a:pt x="11676" y="5627"/>
                  </a:lnTo>
                  <a:lnTo>
                    <a:pt x="36416" y="5627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27" name="Google Shape;3227;p44"/>
          <p:cNvGrpSpPr/>
          <p:nvPr/>
        </p:nvGrpSpPr>
        <p:grpSpPr>
          <a:xfrm rot="5400000">
            <a:off x="3809575" y="1544225"/>
            <a:ext cx="98902" cy="553090"/>
            <a:chOff x="4898850" y="4820550"/>
            <a:chExt cx="98902" cy="553090"/>
          </a:xfrm>
        </p:grpSpPr>
        <p:sp>
          <p:nvSpPr>
            <p:cNvPr id="3228" name="Google Shape;3228;p44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9" name="Google Shape;3229;p44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0" name="Google Shape;3230;p44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1" name="Google Shape;3231;p44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2" name="Google Shape;3232;p44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2833;p37">
            <a:extLst>
              <a:ext uri="{FF2B5EF4-FFF2-40B4-BE49-F238E27FC236}">
                <a16:creationId xmlns:a16="http://schemas.microsoft.com/office/drawing/2014/main" xmlns="" id="{BC23E683-187C-C2D8-8D7D-6A76E0219EEB}"/>
              </a:ext>
            </a:extLst>
          </p:cNvPr>
          <p:cNvSpPr/>
          <p:nvPr/>
        </p:nvSpPr>
        <p:spPr>
          <a:xfrm rot="5400000">
            <a:off x="8557045" y="4207936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xmlns="" id="{29494271-82B3-1073-0709-13D227066020}"/>
              </a:ext>
            </a:extLst>
          </p:cNvPr>
          <p:cNvSpPr txBox="1"/>
          <p:nvPr/>
        </p:nvSpPr>
        <p:spPr>
          <a:xfrm>
            <a:off x="8388548" y="4557713"/>
            <a:ext cx="2743200" cy="63094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fr-FR" sz="3500" b="1" dirty="0">
                <a:solidFill>
                  <a:schemeClr val="accent2">
                    <a:lumMod val="75000"/>
                  </a:schemeClr>
                </a:solidFill>
                <a:latin typeface="Exo"/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3916160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3749" y="311062"/>
            <a:ext cx="7091199" cy="720295"/>
          </a:xfrm>
        </p:spPr>
        <p:txBody>
          <a:bodyPr/>
          <a:lstStyle/>
          <a:p>
            <a:r>
              <a:rPr lang="fr-FR" sz="4000" dirty="0"/>
              <a:t>Collection d</a:t>
            </a:r>
            <a:r>
              <a:rPr lang="fr-FR" sz="4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u données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0977" y="1463767"/>
            <a:ext cx="3817089" cy="1927515"/>
          </a:xfrm>
        </p:spPr>
        <p:txBody>
          <a:bodyPr/>
          <a:lstStyle/>
          <a:p>
            <a:r>
              <a:rPr lang="fr-MA" b="1" dirty="0">
                <a:solidFill>
                  <a:schemeClr val="accent2"/>
                </a:solidFill>
              </a:rPr>
              <a:t>Download all images chrome extension </a:t>
            </a:r>
            <a:r>
              <a:rPr lang="fr-MA" dirty="0"/>
              <a:t>enregistre facilement des images avec un large éventail de fonctionnalités de personnalisation, telles que la taille du fichier, les dimensions et le type d'image.</a:t>
            </a:r>
            <a:endParaRPr lang="fr-FR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7676" y="1303775"/>
            <a:ext cx="4004287" cy="2502679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4" name="Google Shape;2833;p37">
            <a:extLst>
              <a:ext uri="{FF2B5EF4-FFF2-40B4-BE49-F238E27FC236}">
                <a16:creationId xmlns:a16="http://schemas.microsoft.com/office/drawing/2014/main" xmlns="" id="{7CF8C0BE-5C9A-F862-B8D3-109588E16FD5}"/>
              </a:ext>
            </a:extLst>
          </p:cNvPr>
          <p:cNvSpPr/>
          <p:nvPr/>
        </p:nvSpPr>
        <p:spPr>
          <a:xfrm rot="5400000">
            <a:off x="8557045" y="4207936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xmlns="" id="{B0320C04-3919-1B10-FBBB-C9EF0E61BB33}"/>
              </a:ext>
            </a:extLst>
          </p:cNvPr>
          <p:cNvSpPr txBox="1"/>
          <p:nvPr/>
        </p:nvSpPr>
        <p:spPr>
          <a:xfrm>
            <a:off x="8468915" y="4530924"/>
            <a:ext cx="2743200" cy="63094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fr-FR" sz="3500" b="1" dirty="0">
                <a:solidFill>
                  <a:schemeClr val="accent2">
                    <a:lumMod val="75000"/>
                  </a:schemeClr>
                </a:solidFill>
                <a:latin typeface="Exo"/>
              </a:rPr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1741040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7272" y="321696"/>
            <a:ext cx="7091199" cy="720295"/>
          </a:xfrm>
        </p:spPr>
        <p:txBody>
          <a:bodyPr/>
          <a:lstStyle/>
          <a:p>
            <a:r>
              <a:rPr lang="fr-FR" sz="4000" dirty="0"/>
              <a:t>Labellisation d</a:t>
            </a:r>
            <a:r>
              <a:rPr lang="fr-FR" sz="4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u données</a:t>
            </a:r>
          </a:p>
        </p:txBody>
      </p:sp>
      <p:sp>
        <p:nvSpPr>
          <p:cNvPr id="6" name="Google Shape;2833;p37">
            <a:extLst>
              <a:ext uri="{FF2B5EF4-FFF2-40B4-BE49-F238E27FC236}">
                <a16:creationId xmlns:a16="http://schemas.microsoft.com/office/drawing/2014/main" xmlns="" id="{B123C592-5D8E-F1EF-B980-271BDB16CE8C}"/>
              </a:ext>
            </a:extLst>
          </p:cNvPr>
          <p:cNvSpPr/>
          <p:nvPr/>
        </p:nvSpPr>
        <p:spPr>
          <a:xfrm rot="5400000">
            <a:off x="8557045" y="4207936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xmlns="" id="{086C766E-965B-1E53-299E-38972A19C281}"/>
              </a:ext>
            </a:extLst>
          </p:cNvPr>
          <p:cNvSpPr txBox="1"/>
          <p:nvPr/>
        </p:nvSpPr>
        <p:spPr>
          <a:xfrm>
            <a:off x="8468915" y="4530924"/>
            <a:ext cx="2743200" cy="63094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fr-FR" sz="3500" b="1" dirty="0">
                <a:solidFill>
                  <a:schemeClr val="accent2">
                    <a:lumMod val="75000"/>
                  </a:schemeClr>
                </a:solidFill>
                <a:latin typeface="Exo"/>
              </a:rPr>
              <a:t>12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7568" y="1176700"/>
            <a:ext cx="4782248" cy="358668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26631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7272" y="321696"/>
            <a:ext cx="7091199" cy="720295"/>
          </a:xfrm>
        </p:spPr>
        <p:txBody>
          <a:bodyPr/>
          <a:lstStyle/>
          <a:p>
            <a:r>
              <a:rPr lang="fr-FR" sz="4000" dirty="0"/>
              <a:t>Labellisation d</a:t>
            </a:r>
            <a:r>
              <a:rPr lang="fr-FR" sz="4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u données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95782" y="1135667"/>
            <a:ext cx="3817089" cy="2838893"/>
          </a:xfrm>
        </p:spPr>
        <p:txBody>
          <a:bodyPr/>
          <a:lstStyle/>
          <a:p>
            <a:pPr marL="0" indent="0">
              <a:lnSpc>
                <a:spcPct val="150000"/>
              </a:lnSpc>
            </a:pPr>
            <a:r>
              <a:rPr lang="fr-MA" b="1" dirty="0">
                <a:solidFill>
                  <a:schemeClr val="accent2"/>
                </a:solidFill>
              </a:rPr>
              <a:t>Makesense.ai</a:t>
            </a:r>
            <a:r>
              <a:rPr lang="fr-MA" b="1" dirty="0"/>
              <a:t> est un outil en ligne gratuit pour labelliser les photos. Grâce à l'utilisation d'un navigateur, il ne nécessite aucune installation compliquée - il suffit de visiter le site Web et vous êtes prêt à partir.</a:t>
            </a:r>
            <a:endParaRPr lang="fr-FR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7572" y="1315756"/>
            <a:ext cx="4497572" cy="224878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6" name="Google Shape;2833;p37">
            <a:extLst>
              <a:ext uri="{FF2B5EF4-FFF2-40B4-BE49-F238E27FC236}">
                <a16:creationId xmlns:a16="http://schemas.microsoft.com/office/drawing/2014/main" xmlns="" id="{B123C592-5D8E-F1EF-B980-271BDB16CE8C}"/>
              </a:ext>
            </a:extLst>
          </p:cNvPr>
          <p:cNvSpPr/>
          <p:nvPr/>
        </p:nvSpPr>
        <p:spPr>
          <a:xfrm rot="5400000">
            <a:off x="8557045" y="4207936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xmlns="" id="{086C766E-965B-1E53-299E-38972A19C281}"/>
              </a:ext>
            </a:extLst>
          </p:cNvPr>
          <p:cNvSpPr txBox="1"/>
          <p:nvPr/>
        </p:nvSpPr>
        <p:spPr>
          <a:xfrm>
            <a:off x="8468915" y="4530924"/>
            <a:ext cx="2743200" cy="63094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fr-FR" sz="3500" b="1" dirty="0">
                <a:solidFill>
                  <a:schemeClr val="accent2">
                    <a:lumMod val="75000"/>
                  </a:schemeClr>
                </a:solidFill>
                <a:latin typeface="Exo"/>
              </a:rPr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2587106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4427" y="1169301"/>
            <a:ext cx="5082364" cy="712381"/>
          </a:xfrm>
        </p:spPr>
        <p:txBody>
          <a:bodyPr/>
          <a:lstStyle/>
          <a:p>
            <a:r>
              <a:rPr lang="fr-MA" dirty="0"/>
              <a:t>1. Téléchargez vos images (base de données) et cliquez sur le bouton de détection d'objet</a:t>
            </a:r>
            <a:endParaRPr lang="fr-FR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7881" y="233636"/>
            <a:ext cx="2533581" cy="2031379"/>
          </a:xfrm>
          <a:prstGeom prst="rect">
            <a:avLst/>
          </a:prstGeom>
        </p:spPr>
      </p:pic>
      <p:sp>
        <p:nvSpPr>
          <p:cNvPr id="6" name="Subtitle 2"/>
          <p:cNvSpPr txBox="1">
            <a:spLocks/>
          </p:cNvSpPr>
          <p:nvPr/>
        </p:nvSpPr>
        <p:spPr>
          <a:xfrm>
            <a:off x="74427" y="3189768"/>
            <a:ext cx="5082364" cy="7445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T Sans"/>
              <a:buNone/>
              <a:defRPr sz="1800" b="0" i="0" u="none" strike="noStrike" cap="none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T Sans"/>
              <a:buNone/>
              <a:defRPr sz="1800" b="0" i="0" u="none" strike="noStrike" cap="none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T Sans"/>
              <a:buNone/>
              <a:defRPr sz="1800" b="0" i="0" u="none" strike="noStrike" cap="none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T Sans"/>
              <a:buNone/>
              <a:defRPr sz="1800" b="0" i="0" u="none" strike="noStrike" cap="none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T Sans"/>
              <a:buNone/>
              <a:defRPr sz="1800" b="0" i="0" u="none" strike="noStrike" cap="none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T Sans"/>
              <a:buNone/>
              <a:defRPr sz="1800" b="0" i="0" u="none" strike="noStrike" cap="none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T Sans"/>
              <a:buNone/>
              <a:defRPr sz="1800" b="0" i="0" u="none" strike="noStrike" cap="none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T Sans"/>
              <a:buNone/>
              <a:defRPr sz="1800" b="0" i="0" u="none" strike="noStrike" cap="none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T Sans"/>
              <a:buNone/>
              <a:defRPr sz="1800" b="0" i="0" u="none" strike="noStrike" cap="none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r>
              <a:rPr lang="fr-MA" dirty="0"/>
              <a:t>2. Insérez les labels (noms d'objets dans votre base de données) et cliquer </a:t>
            </a:r>
            <a:r>
              <a:rPr lang="fr-MA" u="sng" dirty="0"/>
              <a:t>Star Project</a:t>
            </a:r>
            <a:endParaRPr lang="fr-FR" u="sng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7881" y="2521045"/>
            <a:ext cx="2533581" cy="2453310"/>
          </a:xfrm>
          <a:prstGeom prst="rect">
            <a:avLst/>
          </a:prstGeom>
        </p:spPr>
      </p:pic>
      <p:sp>
        <p:nvSpPr>
          <p:cNvPr id="2" name="Google Shape;2833;p37">
            <a:extLst>
              <a:ext uri="{FF2B5EF4-FFF2-40B4-BE49-F238E27FC236}">
                <a16:creationId xmlns:a16="http://schemas.microsoft.com/office/drawing/2014/main" xmlns="" id="{EC5537B6-82FB-7EF2-CA42-BB8B1A600171}"/>
              </a:ext>
            </a:extLst>
          </p:cNvPr>
          <p:cNvSpPr/>
          <p:nvPr/>
        </p:nvSpPr>
        <p:spPr>
          <a:xfrm rot="5400000">
            <a:off x="8557045" y="4207936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xmlns="" id="{C7F482D1-93D8-A42B-4F87-FD923BA49C4D}"/>
              </a:ext>
            </a:extLst>
          </p:cNvPr>
          <p:cNvSpPr txBox="1"/>
          <p:nvPr/>
        </p:nvSpPr>
        <p:spPr>
          <a:xfrm>
            <a:off x="8468915" y="4530924"/>
            <a:ext cx="2743200" cy="63094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fr-FR" sz="3500" b="1" dirty="0">
                <a:solidFill>
                  <a:schemeClr val="accent2">
                    <a:lumMod val="75000"/>
                  </a:schemeClr>
                </a:solidFill>
                <a:latin typeface="Exo"/>
              </a:rPr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4093051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63526" y="191386"/>
            <a:ext cx="7814930" cy="723014"/>
          </a:xfrm>
        </p:spPr>
        <p:txBody>
          <a:bodyPr/>
          <a:lstStyle/>
          <a:p>
            <a:r>
              <a:rPr lang="fr-FR" dirty="0"/>
              <a:t>3. </a:t>
            </a:r>
            <a:r>
              <a:rPr lang="fr-MA" dirty="0"/>
              <a:t>tracer une boîte englobante(</a:t>
            </a:r>
            <a:r>
              <a:rPr lang="fr-MA" dirty="0" err="1"/>
              <a:t>Bounding</a:t>
            </a:r>
            <a:r>
              <a:rPr lang="fr-MA" dirty="0"/>
              <a:t> Box) autour de l'objet et sélectionnez le label pour cet objet</a:t>
            </a:r>
            <a:endParaRPr lang="fr-FR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690" y="998509"/>
            <a:ext cx="8095591" cy="3992598"/>
          </a:xfrm>
          <a:prstGeom prst="rect">
            <a:avLst/>
          </a:prstGeom>
        </p:spPr>
      </p:pic>
      <p:sp>
        <p:nvSpPr>
          <p:cNvPr id="2" name="Google Shape;2833;p37">
            <a:extLst>
              <a:ext uri="{FF2B5EF4-FFF2-40B4-BE49-F238E27FC236}">
                <a16:creationId xmlns:a16="http://schemas.microsoft.com/office/drawing/2014/main" xmlns="" id="{91CE64E3-636F-A3CA-2FDD-7A0B4D793EF9}"/>
              </a:ext>
            </a:extLst>
          </p:cNvPr>
          <p:cNvSpPr/>
          <p:nvPr/>
        </p:nvSpPr>
        <p:spPr>
          <a:xfrm rot="5400000">
            <a:off x="8557045" y="4207936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xmlns="" id="{54E976BB-40F1-324E-9232-62AA5B69CE3D}"/>
              </a:ext>
            </a:extLst>
          </p:cNvPr>
          <p:cNvSpPr txBox="1"/>
          <p:nvPr/>
        </p:nvSpPr>
        <p:spPr>
          <a:xfrm>
            <a:off x="8468915" y="4530924"/>
            <a:ext cx="2743200" cy="63094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fr-FR" sz="3500" b="1" dirty="0">
                <a:solidFill>
                  <a:schemeClr val="accent2">
                    <a:lumMod val="75000"/>
                  </a:schemeClr>
                </a:solidFill>
                <a:latin typeface="Exo"/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2208946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63526" y="191386"/>
            <a:ext cx="7814930" cy="723014"/>
          </a:xfrm>
        </p:spPr>
        <p:txBody>
          <a:bodyPr/>
          <a:lstStyle/>
          <a:p>
            <a:r>
              <a:rPr lang="en-US" dirty="0"/>
              <a:t>4. </a:t>
            </a:r>
            <a:r>
              <a:rPr lang="fr-MA" dirty="0"/>
              <a:t>choisissez le format de fichier que vous souhaitez utiliser pour exporter les labels (format YOLO dans notre cas)</a:t>
            </a:r>
            <a:endParaRPr lang="fr-FR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7967" y="1040971"/>
            <a:ext cx="4536696" cy="3860639"/>
          </a:xfrm>
          <a:prstGeom prst="rect">
            <a:avLst/>
          </a:prstGeom>
        </p:spPr>
      </p:pic>
      <p:sp>
        <p:nvSpPr>
          <p:cNvPr id="5" name="Google Shape;2833;p37">
            <a:extLst>
              <a:ext uri="{FF2B5EF4-FFF2-40B4-BE49-F238E27FC236}">
                <a16:creationId xmlns:a16="http://schemas.microsoft.com/office/drawing/2014/main" xmlns="" id="{2870066B-F16C-A4D9-5422-F1D3EFA75C18}"/>
              </a:ext>
            </a:extLst>
          </p:cNvPr>
          <p:cNvSpPr/>
          <p:nvPr/>
        </p:nvSpPr>
        <p:spPr>
          <a:xfrm rot="5400000">
            <a:off x="8557045" y="4207936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xmlns="" id="{D083EE36-53FB-60D6-8D04-4333A557E1FB}"/>
              </a:ext>
            </a:extLst>
          </p:cNvPr>
          <p:cNvSpPr txBox="1"/>
          <p:nvPr/>
        </p:nvSpPr>
        <p:spPr>
          <a:xfrm>
            <a:off x="8468915" y="4530924"/>
            <a:ext cx="2743200" cy="63094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fr-FR" sz="3500" b="1" dirty="0">
                <a:solidFill>
                  <a:schemeClr val="accent2">
                    <a:lumMod val="75000"/>
                  </a:schemeClr>
                </a:solidFill>
                <a:latin typeface="Exo"/>
              </a:rPr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2448777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5" name="Google Shape;2775;p36"/>
          <p:cNvSpPr/>
          <p:nvPr/>
        </p:nvSpPr>
        <p:spPr>
          <a:xfrm>
            <a:off x="-1414555" y="4201465"/>
            <a:ext cx="1994700" cy="681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6" name="Google Shape;2776;p36"/>
          <p:cNvSpPr/>
          <p:nvPr/>
        </p:nvSpPr>
        <p:spPr>
          <a:xfrm>
            <a:off x="-1111455" y="3922165"/>
            <a:ext cx="1994700" cy="681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77" name="Google Shape;2777;p36"/>
          <p:cNvGrpSpPr/>
          <p:nvPr/>
        </p:nvGrpSpPr>
        <p:grpSpPr>
          <a:xfrm rot="10800000">
            <a:off x="7310705" y="1268470"/>
            <a:ext cx="883262" cy="242091"/>
            <a:chOff x="2300350" y="2601250"/>
            <a:chExt cx="2275275" cy="623625"/>
          </a:xfrm>
        </p:grpSpPr>
        <p:sp>
          <p:nvSpPr>
            <p:cNvPr id="2778" name="Google Shape;2778;p36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9" name="Google Shape;2779;p36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0" name="Google Shape;2780;p36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1" name="Google Shape;2781;p36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2" name="Google Shape;2782;p36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3" name="Google Shape;2783;p36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84" name="Google Shape;2784;p36"/>
          <p:cNvGrpSpPr/>
          <p:nvPr/>
        </p:nvGrpSpPr>
        <p:grpSpPr>
          <a:xfrm rot="5400000">
            <a:off x="1398653" y="820561"/>
            <a:ext cx="98902" cy="553090"/>
            <a:chOff x="4898850" y="4820550"/>
            <a:chExt cx="98902" cy="553090"/>
          </a:xfrm>
        </p:grpSpPr>
        <p:sp>
          <p:nvSpPr>
            <p:cNvPr id="2785" name="Google Shape;2785;p36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6" name="Google Shape;2786;p36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7" name="Google Shape;2787;p36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8" name="Google Shape;2788;p36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9" name="Google Shape;2789;p36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90" name="Google Shape;2790;p36"/>
          <p:cNvGrpSpPr/>
          <p:nvPr/>
        </p:nvGrpSpPr>
        <p:grpSpPr>
          <a:xfrm>
            <a:off x="348222" y="3613333"/>
            <a:ext cx="883262" cy="242091"/>
            <a:chOff x="2300350" y="2601250"/>
            <a:chExt cx="2275275" cy="623625"/>
          </a:xfrm>
        </p:grpSpPr>
        <p:sp>
          <p:nvSpPr>
            <p:cNvPr id="2791" name="Google Shape;2791;p36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2" name="Google Shape;2792;p36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3" name="Google Shape;2793;p36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4" name="Google Shape;2794;p36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5" name="Google Shape;2795;p36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6" name="Google Shape;2796;p36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97" name="Google Shape;2797;p36"/>
          <p:cNvGrpSpPr/>
          <p:nvPr/>
        </p:nvGrpSpPr>
        <p:grpSpPr>
          <a:xfrm>
            <a:off x="4762192" y="4297866"/>
            <a:ext cx="1105976" cy="133969"/>
            <a:chOff x="8183182" y="663852"/>
            <a:chExt cx="1475028" cy="178673"/>
          </a:xfrm>
        </p:grpSpPr>
        <p:grpSp>
          <p:nvGrpSpPr>
            <p:cNvPr id="2798" name="Google Shape;2798;p36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2799" name="Google Shape;2799;p36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0" name="Google Shape;2800;p36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1" name="Google Shape;2801;p36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2" name="Google Shape;2802;p36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3" name="Google Shape;2803;p36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4" name="Google Shape;2804;p36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5" name="Google Shape;2805;p36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6" name="Google Shape;2806;p36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7" name="Google Shape;2807;p36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8" name="Google Shape;2808;p36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09" name="Google Shape;2809;p36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2810" name="Google Shape;2810;p36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1" name="Google Shape;2811;p36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2" name="Google Shape;2812;p36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3" name="Google Shape;2813;p36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4" name="Google Shape;2814;p36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5" name="Google Shape;2815;p36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6" name="Google Shape;2816;p36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7" name="Google Shape;2817;p36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8" name="Google Shape;2818;p36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9" name="Google Shape;2819;p36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" name="Google Shape;2826;p37">
            <a:extLst>
              <a:ext uri="{FF2B5EF4-FFF2-40B4-BE49-F238E27FC236}">
                <a16:creationId xmlns:a16="http://schemas.microsoft.com/office/drawing/2014/main" xmlns="" id="{1960088D-8327-F737-B8A7-084875357825}"/>
              </a:ext>
            </a:extLst>
          </p:cNvPr>
          <p:cNvGrpSpPr/>
          <p:nvPr/>
        </p:nvGrpSpPr>
        <p:grpSpPr>
          <a:xfrm flipH="1">
            <a:off x="3835692" y="4056055"/>
            <a:ext cx="883258" cy="242091"/>
            <a:chOff x="2300350" y="2601250"/>
            <a:chExt cx="2275275" cy="623625"/>
          </a:xfrm>
        </p:grpSpPr>
        <p:sp>
          <p:nvSpPr>
            <p:cNvPr id="51" name="Google Shape;2827;p37">
              <a:extLst>
                <a:ext uri="{FF2B5EF4-FFF2-40B4-BE49-F238E27FC236}">
                  <a16:creationId xmlns:a16="http://schemas.microsoft.com/office/drawing/2014/main" xmlns="" id="{06EA6885-2FA4-2DD9-B079-AAF3E004264E}"/>
                </a:ext>
              </a:extLst>
            </p:cNvPr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2828;p37">
              <a:extLst>
                <a:ext uri="{FF2B5EF4-FFF2-40B4-BE49-F238E27FC236}">
                  <a16:creationId xmlns:a16="http://schemas.microsoft.com/office/drawing/2014/main" xmlns="" id="{54C8BE7D-6AA7-2483-9A1D-82CDA41E680B}"/>
                </a:ext>
              </a:extLst>
            </p:cNvPr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2829;p37">
              <a:extLst>
                <a:ext uri="{FF2B5EF4-FFF2-40B4-BE49-F238E27FC236}">
                  <a16:creationId xmlns:a16="http://schemas.microsoft.com/office/drawing/2014/main" xmlns="" id="{A698955B-D7D9-8AF2-0CBA-17CF249361D0}"/>
                </a:ext>
              </a:extLst>
            </p:cNvPr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2830;p37">
              <a:extLst>
                <a:ext uri="{FF2B5EF4-FFF2-40B4-BE49-F238E27FC236}">
                  <a16:creationId xmlns:a16="http://schemas.microsoft.com/office/drawing/2014/main" xmlns="" id="{522249AD-F76D-FAFA-BA5A-0DDDBD01DE21}"/>
                </a:ext>
              </a:extLst>
            </p:cNvPr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2831;p37">
              <a:extLst>
                <a:ext uri="{FF2B5EF4-FFF2-40B4-BE49-F238E27FC236}">
                  <a16:creationId xmlns:a16="http://schemas.microsoft.com/office/drawing/2014/main" xmlns="" id="{EC784F4B-2F64-A43A-AF3B-02E092C71AFE}"/>
                </a:ext>
              </a:extLst>
            </p:cNvPr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2832;p37">
              <a:extLst>
                <a:ext uri="{FF2B5EF4-FFF2-40B4-BE49-F238E27FC236}">
                  <a16:creationId xmlns:a16="http://schemas.microsoft.com/office/drawing/2014/main" xmlns="" id="{56F74BF7-DC0C-842B-E4F9-CF87880F34F9}"/>
                </a:ext>
              </a:extLst>
            </p:cNvPr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ZoneTexte 2">
            <a:extLst>
              <a:ext uri="{FF2B5EF4-FFF2-40B4-BE49-F238E27FC236}">
                <a16:creationId xmlns:a16="http://schemas.microsoft.com/office/drawing/2014/main" xmlns="" id="{3D941E2B-49D7-3B9E-7AB2-6924C815DC04}"/>
              </a:ext>
            </a:extLst>
          </p:cNvPr>
          <p:cNvSpPr txBox="1"/>
          <p:nvPr/>
        </p:nvSpPr>
        <p:spPr>
          <a:xfrm>
            <a:off x="8067300" y="4514828"/>
            <a:ext cx="922864" cy="63094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fr-FR" sz="3500" b="1" dirty="0">
                <a:solidFill>
                  <a:schemeClr val="accent2">
                    <a:lumMod val="75000"/>
                  </a:schemeClr>
                </a:solidFill>
                <a:latin typeface="Exo"/>
              </a:rPr>
              <a:t>05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7751" y="161853"/>
            <a:ext cx="4657972" cy="480561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045371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20726" y="510362"/>
            <a:ext cx="5426700" cy="458814"/>
          </a:xfrm>
        </p:spPr>
        <p:txBody>
          <a:bodyPr/>
          <a:lstStyle/>
          <a:p>
            <a:r>
              <a:rPr lang="fr-MA" dirty="0"/>
              <a:t>Le format de fichier YOLO est le suivant:</a:t>
            </a:r>
            <a:endParaRPr lang="fr-FR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59" t="17195" r="12791" b="34928"/>
          <a:stretch/>
        </p:blipFill>
        <p:spPr>
          <a:xfrm>
            <a:off x="1903228" y="1095154"/>
            <a:ext cx="4784651" cy="1509824"/>
          </a:xfrm>
          <a:prstGeom prst="rect">
            <a:avLst/>
          </a:prstGeom>
        </p:spPr>
      </p:pic>
      <p:sp>
        <p:nvSpPr>
          <p:cNvPr id="6" name="Subtitle 2"/>
          <p:cNvSpPr txBox="1">
            <a:spLocks/>
          </p:cNvSpPr>
          <p:nvPr/>
        </p:nvSpPr>
        <p:spPr>
          <a:xfrm>
            <a:off x="606056" y="2932972"/>
            <a:ext cx="6638813" cy="7565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T Sans"/>
              <a:buNone/>
              <a:defRPr sz="1800" b="0" i="0" u="none" strike="noStrike" cap="none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T Sans"/>
              <a:buNone/>
              <a:defRPr sz="1800" b="0" i="0" u="none" strike="noStrike" cap="none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T Sans"/>
              <a:buNone/>
              <a:defRPr sz="1800" b="0" i="0" u="none" strike="noStrike" cap="none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T Sans"/>
              <a:buNone/>
              <a:defRPr sz="1800" b="0" i="0" u="none" strike="noStrike" cap="none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T Sans"/>
              <a:buNone/>
              <a:defRPr sz="1800" b="0" i="0" u="none" strike="noStrike" cap="none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T Sans"/>
              <a:buNone/>
              <a:defRPr sz="1800" b="0" i="0" u="none" strike="noStrike" cap="none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T Sans"/>
              <a:buNone/>
              <a:defRPr sz="1800" b="0" i="0" u="none" strike="noStrike" cap="none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T Sans"/>
              <a:buNone/>
              <a:defRPr sz="1800" b="0" i="0" u="none" strike="noStrike" cap="none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T Sans"/>
              <a:buNone/>
              <a:defRPr sz="1800" b="0" i="0" u="none" strike="noStrike" cap="none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r>
              <a:rPr lang="fr-MA" dirty="0"/>
              <a:t>Chaque ligne est de </a:t>
            </a:r>
            <a:r>
              <a:rPr lang="fr-MA" b="1" dirty="0">
                <a:solidFill>
                  <a:schemeClr val="accent2"/>
                </a:solidFill>
              </a:rPr>
              <a:t>classe</a:t>
            </a:r>
            <a:r>
              <a:rPr lang="fr-MA" dirty="0"/>
              <a:t> </a:t>
            </a:r>
            <a:r>
              <a:rPr lang="fr-MA" b="1" dirty="0">
                <a:solidFill>
                  <a:schemeClr val="accent3">
                    <a:lumMod val="75000"/>
                  </a:schemeClr>
                </a:solidFill>
              </a:rPr>
              <a:t>x-center</a:t>
            </a:r>
            <a:r>
              <a:rPr lang="fr-MA" b="1" dirty="0"/>
              <a:t> </a:t>
            </a:r>
            <a:r>
              <a:rPr lang="fr-MA" b="1" dirty="0">
                <a:solidFill>
                  <a:schemeClr val="accent5">
                    <a:lumMod val="65000"/>
                  </a:schemeClr>
                </a:solidFill>
              </a:rPr>
              <a:t>y-center</a:t>
            </a:r>
            <a:r>
              <a:rPr lang="fr-MA" b="1" dirty="0"/>
              <a:t>  </a:t>
            </a:r>
            <a:r>
              <a:rPr lang="fr-MA" b="1" dirty="0">
                <a:solidFill>
                  <a:srgbClr val="7030A0"/>
                </a:solidFill>
              </a:rPr>
              <a:t>largeur</a:t>
            </a:r>
            <a:r>
              <a:rPr lang="fr-MA" b="1" dirty="0"/>
              <a:t> hauteur</a:t>
            </a:r>
            <a:endParaRPr lang="fr-FR" dirty="0"/>
          </a:p>
        </p:txBody>
      </p:sp>
      <p:sp>
        <p:nvSpPr>
          <p:cNvPr id="2" name="Google Shape;2833;p37">
            <a:extLst>
              <a:ext uri="{FF2B5EF4-FFF2-40B4-BE49-F238E27FC236}">
                <a16:creationId xmlns:a16="http://schemas.microsoft.com/office/drawing/2014/main" xmlns="" id="{3D2C718E-20E1-6F82-0B01-E0EAFF56332F}"/>
              </a:ext>
            </a:extLst>
          </p:cNvPr>
          <p:cNvSpPr/>
          <p:nvPr/>
        </p:nvSpPr>
        <p:spPr>
          <a:xfrm rot="5400000">
            <a:off x="8557045" y="4207936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xmlns="" id="{7F22022A-59D8-4D73-03E1-C8A08B92C669}"/>
              </a:ext>
            </a:extLst>
          </p:cNvPr>
          <p:cNvSpPr txBox="1"/>
          <p:nvPr/>
        </p:nvSpPr>
        <p:spPr>
          <a:xfrm>
            <a:off x="8468915" y="4530924"/>
            <a:ext cx="2743200" cy="63094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fr-FR" sz="3500" b="1" dirty="0">
                <a:solidFill>
                  <a:schemeClr val="accent2">
                    <a:lumMod val="75000"/>
                  </a:schemeClr>
                </a:solidFill>
                <a:latin typeface="Exo"/>
              </a:rPr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val="1294578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040" y="233916"/>
            <a:ext cx="7717800" cy="1095154"/>
          </a:xfrm>
        </p:spPr>
        <p:txBody>
          <a:bodyPr/>
          <a:lstStyle/>
          <a:p>
            <a:r>
              <a:rPr lang="fr-FR" sz="4400" dirty="0"/>
              <a:t>augmentation </a:t>
            </a:r>
            <a:r>
              <a:rPr lang="fr-FR" sz="4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des données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77926" y="1329070"/>
            <a:ext cx="5807424" cy="2480407"/>
          </a:xfrm>
        </p:spPr>
        <p:txBody>
          <a:bodyPr/>
          <a:lstStyle/>
          <a:p>
            <a:endParaRPr lang="fr-FR" sz="3600" dirty="0">
              <a:solidFill>
                <a:schemeClr val="accent2"/>
              </a:solidFill>
              <a:latin typeface="Modern No. 20" panose="02070704070505020303" pitchFamily="18" charset="0"/>
            </a:endParaRPr>
          </a:p>
        </p:txBody>
      </p:sp>
      <p:sp>
        <p:nvSpPr>
          <p:cNvPr id="5" name="Google Shape;2833;p37">
            <a:extLst>
              <a:ext uri="{FF2B5EF4-FFF2-40B4-BE49-F238E27FC236}">
                <a16:creationId xmlns:a16="http://schemas.microsoft.com/office/drawing/2014/main" xmlns="" id="{CC503FD7-FD46-40D1-EC1A-89CA3DB47442}"/>
              </a:ext>
            </a:extLst>
          </p:cNvPr>
          <p:cNvSpPr/>
          <p:nvPr/>
        </p:nvSpPr>
        <p:spPr>
          <a:xfrm rot="5400000">
            <a:off x="8557045" y="4207936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xmlns="" id="{9859A7BC-91E3-458A-ED8E-7A2E75C0E1C7}"/>
              </a:ext>
            </a:extLst>
          </p:cNvPr>
          <p:cNvSpPr txBox="1"/>
          <p:nvPr/>
        </p:nvSpPr>
        <p:spPr>
          <a:xfrm>
            <a:off x="8468915" y="4530924"/>
            <a:ext cx="2743200" cy="63094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fr-FR" sz="3500" b="1" dirty="0">
                <a:solidFill>
                  <a:schemeClr val="accent2">
                    <a:lumMod val="75000"/>
                  </a:schemeClr>
                </a:solidFill>
                <a:latin typeface="Exo"/>
              </a:rPr>
              <a:t>17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8829" y="1329070"/>
            <a:ext cx="6145618" cy="3294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286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77926" y="159489"/>
            <a:ext cx="5807424" cy="1371599"/>
          </a:xfrm>
        </p:spPr>
        <p:txBody>
          <a:bodyPr/>
          <a:lstStyle/>
          <a:p>
            <a:r>
              <a:rPr lang="fr-MA" sz="2800" dirty="0">
                <a:solidFill>
                  <a:schemeClr val="accent2"/>
                </a:solidFill>
                <a:latin typeface="Modern No. 20" panose="02070704070505020303" pitchFamily="18" charset="0"/>
              </a:rPr>
              <a:t>« Le "secret" de YOLOv5 n'est pas l'architecture : c'est dans la préparation des données »</a:t>
            </a:r>
            <a:endParaRPr lang="fr-FR" sz="2800" dirty="0">
              <a:solidFill>
                <a:schemeClr val="accent2"/>
              </a:solidFill>
              <a:latin typeface="Modern No. 20" panose="02070704070505020303" pitchFamily="18" charset="0"/>
            </a:endParaRPr>
          </a:p>
        </p:txBody>
      </p:sp>
      <p:sp>
        <p:nvSpPr>
          <p:cNvPr id="5" name="Google Shape;2833;p37">
            <a:extLst>
              <a:ext uri="{FF2B5EF4-FFF2-40B4-BE49-F238E27FC236}">
                <a16:creationId xmlns:a16="http://schemas.microsoft.com/office/drawing/2014/main" xmlns="" id="{CC503FD7-FD46-40D1-EC1A-89CA3DB47442}"/>
              </a:ext>
            </a:extLst>
          </p:cNvPr>
          <p:cNvSpPr/>
          <p:nvPr/>
        </p:nvSpPr>
        <p:spPr>
          <a:xfrm rot="5400000">
            <a:off x="8557045" y="4207936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xmlns="" id="{9859A7BC-91E3-458A-ED8E-7A2E75C0E1C7}"/>
              </a:ext>
            </a:extLst>
          </p:cNvPr>
          <p:cNvSpPr txBox="1"/>
          <p:nvPr/>
        </p:nvSpPr>
        <p:spPr>
          <a:xfrm>
            <a:off x="8468915" y="4530924"/>
            <a:ext cx="2743200" cy="63094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fr-FR" sz="3500" b="1" dirty="0">
                <a:solidFill>
                  <a:schemeClr val="accent2">
                    <a:lumMod val="75000"/>
                  </a:schemeClr>
                </a:solidFill>
                <a:latin typeface="Exo"/>
              </a:rPr>
              <a:t>17</a:t>
            </a:r>
          </a:p>
        </p:txBody>
      </p:sp>
      <p:pic>
        <p:nvPicPr>
          <p:cNvPr id="4" name="Picture 3">
            <a:hlinkClick r:id="rId2" action="ppaction://hlinkfile" tooltip="YOLOv5 utilise une augmentation en ligne d'images qui produisent une combinaison infinie d'images augmentées de manière aléatoire. Les images sont augmentées de manière aléatoire sur des distributions d'hyperparamètres uniformément échantillonnées à l'inté"/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58" b="5618"/>
          <a:stretch/>
        </p:blipFill>
        <p:spPr>
          <a:xfrm>
            <a:off x="1220236" y="1656627"/>
            <a:ext cx="6682764" cy="304091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71094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2580069583"/>
              </p:ext>
            </p:extLst>
          </p:nvPr>
        </p:nvGraphicFramePr>
        <p:xfrm>
          <a:off x="499730" y="829339"/>
          <a:ext cx="8080744" cy="35300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02352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2"/>
          </p:nvPr>
        </p:nvSpPr>
        <p:spPr>
          <a:xfrm>
            <a:off x="1699130" y="102741"/>
            <a:ext cx="5701129" cy="567110"/>
          </a:xfrm>
        </p:spPr>
        <p:txBody>
          <a:bodyPr/>
          <a:lstStyle/>
          <a:p>
            <a:r>
              <a:rPr lang="fr-FR" sz="4000" dirty="0">
                <a:solidFill>
                  <a:schemeClr val="bg1"/>
                </a:solidFill>
              </a:rPr>
              <a:t>Notre Base</a:t>
            </a:r>
            <a:r>
              <a:rPr lang="fr-FR" sz="4000" dirty="0"/>
              <a:t> de </a:t>
            </a:r>
            <a:r>
              <a:rPr lang="fr-FR" sz="4000" dirty="0" err="1"/>
              <a:t>Donnees</a:t>
            </a:r>
            <a:endParaRPr lang="fr-FR" sz="4000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3218281"/>
              </p:ext>
            </p:extLst>
          </p:nvPr>
        </p:nvGraphicFramePr>
        <p:xfrm>
          <a:off x="835235" y="1031326"/>
          <a:ext cx="3816372" cy="3561907"/>
        </p:xfrm>
        <a:graphic>
          <a:graphicData uri="http://schemas.openxmlformats.org/drawingml/2006/table">
            <a:tbl>
              <a:tblPr firstRow="1" bandRow="1">
                <a:tableStyleId>{284E427A-3D55-4303-BF80-6455036E1DE7}</a:tableStyleId>
              </a:tblPr>
              <a:tblGrid>
                <a:gridCol w="190818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90818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02018">
                <a:tc>
                  <a:txBody>
                    <a:bodyPr/>
                    <a:lstStyle/>
                    <a:p>
                      <a:r>
                        <a:rPr lang="fr-FR" dirty="0"/>
                        <a:t>Classe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Nombre D’images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02018">
                <a:tc>
                  <a:txBody>
                    <a:bodyPr/>
                    <a:lstStyle/>
                    <a:p>
                      <a:r>
                        <a:rPr lang="fr-FR" dirty="0" err="1"/>
                        <a:t>Menara</a:t>
                      </a:r>
                      <a:r>
                        <a:rPr lang="fr-FR" dirty="0"/>
                        <a:t> Marrakech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100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00433">
                <a:tc>
                  <a:txBody>
                    <a:bodyPr/>
                    <a:lstStyle/>
                    <a:p>
                      <a:r>
                        <a:rPr lang="fr-FR" dirty="0" err="1"/>
                        <a:t>Bab</a:t>
                      </a:r>
                      <a:r>
                        <a:rPr lang="fr-FR" dirty="0"/>
                        <a:t> </a:t>
                      </a:r>
                      <a:r>
                        <a:rPr lang="fr-FR" dirty="0" err="1"/>
                        <a:t>Chellah</a:t>
                      </a:r>
                      <a:r>
                        <a:rPr lang="fr-FR" dirty="0"/>
                        <a:t> Rabat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100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02018">
                <a:tc>
                  <a:txBody>
                    <a:bodyPr/>
                    <a:lstStyle/>
                    <a:p>
                      <a:r>
                        <a:rPr lang="fr-FR" dirty="0" err="1"/>
                        <a:t>Bab</a:t>
                      </a:r>
                      <a:r>
                        <a:rPr lang="fr-FR" dirty="0"/>
                        <a:t> </a:t>
                      </a:r>
                      <a:r>
                        <a:rPr lang="fr-FR" dirty="0" err="1"/>
                        <a:t>Lahdim</a:t>
                      </a:r>
                      <a:r>
                        <a:rPr lang="fr-FR" dirty="0"/>
                        <a:t> </a:t>
                      </a:r>
                      <a:r>
                        <a:rPr lang="fr-FR" dirty="0" err="1"/>
                        <a:t>Meknes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100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02018">
                <a:tc>
                  <a:txBody>
                    <a:bodyPr/>
                    <a:lstStyle/>
                    <a:p>
                      <a:r>
                        <a:rPr lang="fr-FR" dirty="0"/>
                        <a:t>Tour Hassan Rabat</a:t>
                      </a:r>
                      <a:r>
                        <a:rPr lang="fr-FR" baseline="0" dirty="0"/>
                        <a:t> 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100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526701">
                <a:tc>
                  <a:txBody>
                    <a:bodyPr/>
                    <a:lstStyle/>
                    <a:p>
                      <a:r>
                        <a:rPr lang="fr-FR" dirty="0" err="1"/>
                        <a:t>Mosque</a:t>
                      </a:r>
                      <a:r>
                        <a:rPr lang="fr-FR" baseline="0" dirty="0"/>
                        <a:t> Hassan2 Casa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100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526701">
                <a:tc>
                  <a:txBody>
                    <a:bodyPr/>
                    <a:lstStyle/>
                    <a:p>
                      <a:r>
                        <a:rPr lang="fr-FR" dirty="0" err="1"/>
                        <a:t>Koutoubia</a:t>
                      </a:r>
                      <a:r>
                        <a:rPr lang="fr-FR" dirty="0"/>
                        <a:t> Marrakech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100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5177" y="754880"/>
            <a:ext cx="1731253" cy="109728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809" y="754880"/>
            <a:ext cx="2019343" cy="10972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5177" y="2016401"/>
            <a:ext cx="1731253" cy="115330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4832" y="2016402"/>
            <a:ext cx="2050320" cy="115330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4832" y="3342670"/>
            <a:ext cx="2050320" cy="108308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805177" y="3333949"/>
            <a:ext cx="1731253" cy="1100533"/>
          </a:xfrm>
          <a:prstGeom prst="rect">
            <a:avLst/>
          </a:prstGeom>
        </p:spPr>
      </p:pic>
      <p:sp>
        <p:nvSpPr>
          <p:cNvPr id="2" name="Google Shape;2833;p37">
            <a:extLst>
              <a:ext uri="{FF2B5EF4-FFF2-40B4-BE49-F238E27FC236}">
                <a16:creationId xmlns:a16="http://schemas.microsoft.com/office/drawing/2014/main" xmlns="" id="{1E5620DF-8400-75DA-976A-5D9EE895062B}"/>
              </a:ext>
            </a:extLst>
          </p:cNvPr>
          <p:cNvSpPr/>
          <p:nvPr/>
        </p:nvSpPr>
        <p:spPr>
          <a:xfrm rot="5400000">
            <a:off x="8557045" y="4207936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xmlns="" id="{0B970F6A-C417-7671-9B55-DBFAA736EE20}"/>
              </a:ext>
            </a:extLst>
          </p:cNvPr>
          <p:cNvSpPr txBox="1"/>
          <p:nvPr/>
        </p:nvSpPr>
        <p:spPr>
          <a:xfrm>
            <a:off x="8468915" y="4530924"/>
            <a:ext cx="2743200" cy="63094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fr-FR" sz="3500" b="1" dirty="0">
                <a:solidFill>
                  <a:schemeClr val="accent2">
                    <a:lumMod val="75000"/>
                  </a:schemeClr>
                </a:solidFill>
                <a:latin typeface="Exo"/>
              </a:rPr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3842024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71570" y="95693"/>
            <a:ext cx="5426700" cy="367611"/>
          </a:xfrm>
        </p:spPr>
        <p:txBody>
          <a:bodyPr/>
          <a:lstStyle/>
          <a:p>
            <a:r>
              <a:rPr lang="fr-FR" sz="4000" b="1" dirty="0"/>
              <a:t>Data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845" y="704141"/>
            <a:ext cx="2916468" cy="246947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4749" y="704141"/>
            <a:ext cx="2916470" cy="2469473"/>
          </a:xfrm>
          <a:prstGeom prst="rect">
            <a:avLst/>
          </a:prstGeom>
        </p:spPr>
      </p:pic>
      <p:sp>
        <p:nvSpPr>
          <p:cNvPr id="7" name="Subtitle 2"/>
          <p:cNvSpPr txBox="1">
            <a:spLocks/>
          </p:cNvSpPr>
          <p:nvPr/>
        </p:nvSpPr>
        <p:spPr>
          <a:xfrm>
            <a:off x="730812" y="4363957"/>
            <a:ext cx="7278337" cy="7321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T Sans"/>
              <a:buNone/>
              <a:defRPr sz="1800" b="0" i="0" u="none" strike="noStrike" cap="none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T Sans"/>
              <a:buNone/>
              <a:defRPr sz="1800" b="0" i="0" u="none" strike="noStrike" cap="none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T Sans"/>
              <a:buNone/>
              <a:defRPr sz="1800" b="0" i="0" u="none" strike="noStrike" cap="none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T Sans"/>
              <a:buNone/>
              <a:defRPr sz="1800" b="0" i="0" u="none" strike="noStrike" cap="none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T Sans"/>
              <a:buNone/>
              <a:defRPr sz="1800" b="0" i="0" u="none" strike="noStrike" cap="none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T Sans"/>
              <a:buNone/>
              <a:defRPr sz="1800" b="0" i="0" u="none" strike="noStrike" cap="none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T Sans"/>
              <a:buNone/>
              <a:defRPr sz="1800" b="0" i="0" u="none" strike="noStrike" cap="none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T Sans"/>
              <a:buNone/>
              <a:defRPr sz="1800" b="0" i="0" u="none" strike="noStrike" cap="none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T Sans"/>
              <a:buNone/>
              <a:defRPr sz="1800" b="0" i="0" u="none" strike="noStrike" cap="none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 lang="fr-FR" sz="3200" b="1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01203" y="3414450"/>
            <a:ext cx="7717800" cy="1494794"/>
          </a:xfrm>
        </p:spPr>
        <p:txBody>
          <a:bodyPr/>
          <a:lstStyle/>
          <a:p>
            <a:r>
              <a:rPr lang="fr-FR" sz="4000" dirty="0"/>
              <a:t>Train : </a:t>
            </a:r>
            <a:r>
              <a:rPr lang="fr-FR" sz="4000" dirty="0" smtClean="0"/>
              <a:t>296 </a:t>
            </a:r>
            <a:r>
              <a:rPr lang="fr-FR" sz="4000" dirty="0"/>
              <a:t>images </a:t>
            </a:r>
            <a:r>
              <a:rPr lang="fr-FR" sz="4000" dirty="0" smtClean="0"/>
              <a:t>(80</a:t>
            </a:r>
            <a:r>
              <a:rPr lang="fr-FR" sz="4000" dirty="0"/>
              <a:t>%)</a:t>
            </a:r>
            <a:br>
              <a:rPr lang="fr-FR" sz="4000" dirty="0"/>
            </a:br>
            <a:r>
              <a:rPr lang="fr-FR" sz="4000" dirty="0"/>
              <a:t>Validation : </a:t>
            </a:r>
            <a:r>
              <a:rPr lang="fr-FR" sz="4000" dirty="0" smtClean="0"/>
              <a:t>37 </a:t>
            </a:r>
            <a:r>
              <a:rPr lang="fr-FR" sz="4000" dirty="0"/>
              <a:t>images </a:t>
            </a:r>
            <a:r>
              <a:rPr lang="fr-FR" sz="4000" dirty="0" smtClean="0"/>
              <a:t>(</a:t>
            </a:r>
            <a:r>
              <a:rPr lang="fr-FR" sz="4000" dirty="0"/>
              <a:t>10%)</a:t>
            </a:r>
            <a:br>
              <a:rPr lang="fr-FR" sz="4000" dirty="0"/>
            </a:br>
            <a:r>
              <a:rPr lang="fr-FR" sz="4000" dirty="0" smtClean="0"/>
              <a:t>Test </a:t>
            </a:r>
            <a:r>
              <a:rPr lang="fr-FR" sz="4000" dirty="0"/>
              <a:t>: </a:t>
            </a:r>
            <a:r>
              <a:rPr lang="fr-FR" sz="4000" dirty="0" smtClean="0"/>
              <a:t>37 </a:t>
            </a:r>
            <a:r>
              <a:rPr lang="fr-FR" sz="4000" dirty="0"/>
              <a:t>images (10%)</a:t>
            </a:r>
          </a:p>
        </p:txBody>
      </p:sp>
      <p:sp>
        <p:nvSpPr>
          <p:cNvPr id="2" name="Google Shape;2833;p37">
            <a:extLst>
              <a:ext uri="{FF2B5EF4-FFF2-40B4-BE49-F238E27FC236}">
                <a16:creationId xmlns:a16="http://schemas.microsoft.com/office/drawing/2014/main" xmlns="" id="{7D62775F-F954-F0D8-CB40-E271DEC8A177}"/>
              </a:ext>
            </a:extLst>
          </p:cNvPr>
          <p:cNvSpPr/>
          <p:nvPr/>
        </p:nvSpPr>
        <p:spPr>
          <a:xfrm rot="5400000">
            <a:off x="8557045" y="4207936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xmlns="" id="{7949EC58-0449-D70E-A379-E9C7B707CD09}"/>
              </a:ext>
            </a:extLst>
          </p:cNvPr>
          <p:cNvSpPr txBox="1"/>
          <p:nvPr/>
        </p:nvSpPr>
        <p:spPr>
          <a:xfrm>
            <a:off x="8468915" y="4530924"/>
            <a:ext cx="2743200" cy="63094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fr-FR" sz="3500" b="1" dirty="0">
                <a:solidFill>
                  <a:schemeClr val="accent2">
                    <a:lumMod val="75000"/>
                  </a:schemeClr>
                </a:solidFill>
                <a:latin typeface="Exo"/>
              </a:rPr>
              <a:t>19</a:t>
            </a:r>
          </a:p>
        </p:txBody>
      </p:sp>
    </p:spTree>
    <p:extLst>
      <p:ext uri="{BB962C8B-B14F-4D97-AF65-F5344CB8AC3E}">
        <p14:creationId xmlns:p14="http://schemas.microsoft.com/office/powerpoint/2010/main" val="2166969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25780" y="89246"/>
            <a:ext cx="8494695" cy="841800"/>
          </a:xfrm>
        </p:spPr>
        <p:txBody>
          <a:bodyPr/>
          <a:lstStyle/>
          <a:p>
            <a:r>
              <a:rPr lang="en-US" sz="3600" dirty="0" err="1" smtClean="0"/>
              <a:t>L’entrainement</a:t>
            </a:r>
            <a:r>
              <a:rPr lang="en-US" sz="3600" dirty="0" smtClean="0"/>
              <a:t> du Model</a:t>
            </a:r>
            <a:endParaRPr lang="fr-FR" sz="3600" dirty="0"/>
          </a:p>
        </p:txBody>
      </p:sp>
      <p:sp>
        <p:nvSpPr>
          <p:cNvPr id="4" name="Google Shape;2833;p37">
            <a:extLst>
              <a:ext uri="{FF2B5EF4-FFF2-40B4-BE49-F238E27FC236}">
                <a16:creationId xmlns:a16="http://schemas.microsoft.com/office/drawing/2014/main" xmlns="" id="{1B77588B-05CE-A771-B65C-3314A36CAB58}"/>
              </a:ext>
            </a:extLst>
          </p:cNvPr>
          <p:cNvSpPr/>
          <p:nvPr/>
        </p:nvSpPr>
        <p:spPr>
          <a:xfrm rot="5400000">
            <a:off x="8557045" y="4207936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xmlns="" id="{83360964-345C-EA19-530C-94D6C182F07B}"/>
              </a:ext>
            </a:extLst>
          </p:cNvPr>
          <p:cNvSpPr txBox="1"/>
          <p:nvPr/>
        </p:nvSpPr>
        <p:spPr>
          <a:xfrm>
            <a:off x="8468915" y="4530924"/>
            <a:ext cx="2743200" cy="63094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fr-FR" sz="3500" b="1" dirty="0">
                <a:solidFill>
                  <a:schemeClr val="accent2">
                    <a:lumMod val="75000"/>
                  </a:schemeClr>
                </a:solidFill>
                <a:latin typeface="Exo"/>
              </a:rPr>
              <a:t>23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3460095"/>
              </p:ext>
            </p:extLst>
          </p:nvPr>
        </p:nvGraphicFramePr>
        <p:xfrm>
          <a:off x="2219856" y="1562985"/>
          <a:ext cx="3615070" cy="155095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07535"/>
                <a:gridCol w="1807535"/>
              </a:tblGrid>
              <a:tr h="516986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bg1"/>
                          </a:solidFill>
                        </a:rPr>
                        <a:t>Images Size</a:t>
                      </a:r>
                      <a:endParaRPr lang="fr-FR" sz="20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bg1"/>
                          </a:solidFill>
                        </a:rPr>
                        <a:t>640</a:t>
                      </a:r>
                      <a:endParaRPr lang="fr-FR" sz="20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16986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bg1"/>
                          </a:solidFill>
                        </a:rPr>
                        <a:t>batch</a:t>
                      </a:r>
                      <a:endParaRPr lang="fr-FR" sz="20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bg1"/>
                          </a:solidFill>
                        </a:rPr>
                        <a:t>16</a:t>
                      </a:r>
                      <a:endParaRPr lang="fr-FR" sz="20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516986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bg1"/>
                          </a:solidFill>
                        </a:rPr>
                        <a:t>Epochs</a:t>
                      </a:r>
                      <a:endParaRPr lang="fr-FR" sz="20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bg1"/>
                          </a:solidFill>
                        </a:rPr>
                        <a:t>90</a:t>
                      </a:r>
                      <a:endParaRPr lang="fr-FR" sz="20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888" y="2826864"/>
            <a:ext cx="2586733" cy="2586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017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8" name="Google Shape;3158;p44"/>
          <p:cNvSpPr/>
          <p:nvPr/>
        </p:nvSpPr>
        <p:spPr>
          <a:xfrm>
            <a:off x="791117" y="3629606"/>
            <a:ext cx="6381492" cy="4380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9" name="Google Shape;3159;p44"/>
          <p:cNvSpPr txBox="1">
            <a:spLocks noGrp="1"/>
          </p:cNvSpPr>
          <p:nvPr>
            <p:ph type="title"/>
          </p:nvPr>
        </p:nvSpPr>
        <p:spPr>
          <a:xfrm>
            <a:off x="1220835" y="1649149"/>
            <a:ext cx="6427395" cy="169939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fr-FR" dirty="0" smtClean="0"/>
              <a:t>Evaluation</a:t>
            </a:r>
            <a:r>
              <a:rPr lang="en-US" dirty="0"/>
              <a:t> </a:t>
            </a:r>
            <a:r>
              <a:rPr lang="en-US" dirty="0" smtClean="0"/>
              <a:t>du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 </a:t>
            </a:r>
            <a:r>
              <a:rPr lang="fr-FR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Model</a:t>
            </a:r>
            <a:endParaRPr lang="fr-FR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3162" name="Google Shape;3162;p44"/>
          <p:cNvGrpSpPr/>
          <p:nvPr/>
        </p:nvGrpSpPr>
        <p:grpSpPr>
          <a:xfrm flipH="1">
            <a:off x="7672202" y="3605178"/>
            <a:ext cx="883262" cy="242091"/>
            <a:chOff x="2300350" y="2601250"/>
            <a:chExt cx="2275275" cy="623625"/>
          </a:xfrm>
        </p:grpSpPr>
        <p:sp>
          <p:nvSpPr>
            <p:cNvPr id="3163" name="Google Shape;3163;p44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4" name="Google Shape;3164;p44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5" name="Google Shape;3165;p44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6" name="Google Shape;3166;p44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7" name="Google Shape;3167;p44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8" name="Google Shape;3168;p44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69" name="Google Shape;3169;p44"/>
          <p:cNvGrpSpPr/>
          <p:nvPr/>
        </p:nvGrpSpPr>
        <p:grpSpPr>
          <a:xfrm rot="5400000">
            <a:off x="2935200" y="4005125"/>
            <a:ext cx="98902" cy="553090"/>
            <a:chOff x="4898850" y="4820550"/>
            <a:chExt cx="98902" cy="553090"/>
          </a:xfrm>
        </p:grpSpPr>
        <p:sp>
          <p:nvSpPr>
            <p:cNvPr id="3170" name="Google Shape;3170;p44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1" name="Google Shape;3171;p44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2" name="Google Shape;3172;p44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3" name="Google Shape;3173;p44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4" name="Google Shape;3174;p44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75" name="Google Shape;3175;p44"/>
          <p:cNvGrpSpPr/>
          <p:nvPr/>
        </p:nvGrpSpPr>
        <p:grpSpPr>
          <a:xfrm>
            <a:off x="5776817" y="1332566"/>
            <a:ext cx="1105976" cy="133969"/>
            <a:chOff x="8183182" y="663852"/>
            <a:chExt cx="1475028" cy="178673"/>
          </a:xfrm>
        </p:grpSpPr>
        <p:grpSp>
          <p:nvGrpSpPr>
            <p:cNvPr id="3176" name="Google Shape;3176;p44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3177" name="Google Shape;3177;p44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8" name="Google Shape;3178;p44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9" name="Google Shape;3179;p44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0" name="Google Shape;3180;p44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1" name="Google Shape;3181;p44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2" name="Google Shape;3182;p44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3" name="Google Shape;3183;p44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4" name="Google Shape;3184;p44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5" name="Google Shape;3185;p44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6" name="Google Shape;3186;p44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187" name="Google Shape;3187;p44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3188" name="Google Shape;3188;p44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9" name="Google Shape;3189;p44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0" name="Google Shape;3190;p44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1" name="Google Shape;3191;p44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2" name="Google Shape;3192;p44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3" name="Google Shape;3193;p44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4" name="Google Shape;3194;p44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5" name="Google Shape;3195;p44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6" name="Google Shape;3196;p44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7" name="Google Shape;3197;p44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198" name="Google Shape;3198;p44"/>
          <p:cNvGrpSpPr/>
          <p:nvPr/>
        </p:nvGrpSpPr>
        <p:grpSpPr>
          <a:xfrm>
            <a:off x="5294901" y="4383719"/>
            <a:ext cx="1252897" cy="51000"/>
            <a:chOff x="2915381" y="4104819"/>
            <a:chExt cx="1252897" cy="51000"/>
          </a:xfrm>
        </p:grpSpPr>
        <p:sp>
          <p:nvSpPr>
            <p:cNvPr id="3199" name="Google Shape;3199;p44"/>
            <p:cNvSpPr/>
            <p:nvPr/>
          </p:nvSpPr>
          <p:spPr>
            <a:xfrm>
              <a:off x="2915381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0" name="Google Shape;3200;p44"/>
            <p:cNvSpPr/>
            <p:nvPr/>
          </p:nvSpPr>
          <p:spPr>
            <a:xfrm>
              <a:off x="3007850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1" name="Google Shape;3201;p44"/>
            <p:cNvSpPr/>
            <p:nvPr/>
          </p:nvSpPr>
          <p:spPr>
            <a:xfrm>
              <a:off x="3100319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2" name="Google Shape;3202;p44"/>
            <p:cNvSpPr/>
            <p:nvPr/>
          </p:nvSpPr>
          <p:spPr>
            <a:xfrm>
              <a:off x="3192788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3" name="Google Shape;3203;p44"/>
            <p:cNvSpPr/>
            <p:nvPr/>
          </p:nvSpPr>
          <p:spPr>
            <a:xfrm>
              <a:off x="328525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4" name="Google Shape;3204;p44"/>
            <p:cNvSpPr/>
            <p:nvPr/>
          </p:nvSpPr>
          <p:spPr>
            <a:xfrm>
              <a:off x="3377726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5" name="Google Shape;3205;p44"/>
            <p:cNvSpPr/>
            <p:nvPr/>
          </p:nvSpPr>
          <p:spPr>
            <a:xfrm>
              <a:off x="3470195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6" name="Google Shape;3206;p44"/>
            <p:cNvSpPr/>
            <p:nvPr/>
          </p:nvSpPr>
          <p:spPr>
            <a:xfrm>
              <a:off x="3562664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7" name="Google Shape;3207;p44"/>
            <p:cNvSpPr/>
            <p:nvPr/>
          </p:nvSpPr>
          <p:spPr>
            <a:xfrm>
              <a:off x="3655133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8" name="Google Shape;3208;p44"/>
            <p:cNvSpPr/>
            <p:nvPr/>
          </p:nvSpPr>
          <p:spPr>
            <a:xfrm>
              <a:off x="3747602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9" name="Google Shape;3209;p44"/>
            <p:cNvSpPr/>
            <p:nvPr/>
          </p:nvSpPr>
          <p:spPr>
            <a:xfrm>
              <a:off x="38400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0" name="Google Shape;3210;p44"/>
            <p:cNvSpPr/>
            <p:nvPr/>
          </p:nvSpPr>
          <p:spPr>
            <a:xfrm>
              <a:off x="39324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1" name="Google Shape;3211;p44"/>
            <p:cNvSpPr/>
            <p:nvPr/>
          </p:nvSpPr>
          <p:spPr>
            <a:xfrm>
              <a:off x="40248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2" name="Google Shape;3212;p44"/>
            <p:cNvSpPr/>
            <p:nvPr/>
          </p:nvSpPr>
          <p:spPr>
            <a:xfrm>
              <a:off x="41172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13" name="Google Shape;3213;p44"/>
          <p:cNvGrpSpPr/>
          <p:nvPr/>
        </p:nvGrpSpPr>
        <p:grpSpPr>
          <a:xfrm>
            <a:off x="2621939" y="674428"/>
            <a:ext cx="883262" cy="242091"/>
            <a:chOff x="2300350" y="2601250"/>
            <a:chExt cx="2275275" cy="623625"/>
          </a:xfrm>
        </p:grpSpPr>
        <p:sp>
          <p:nvSpPr>
            <p:cNvPr id="3214" name="Google Shape;3214;p44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5" name="Google Shape;3215;p44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6" name="Google Shape;3216;p44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7" name="Google Shape;3217;p44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8" name="Google Shape;3218;p44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9" name="Google Shape;3219;p44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20" name="Google Shape;3220;p44"/>
          <p:cNvGrpSpPr/>
          <p:nvPr/>
        </p:nvGrpSpPr>
        <p:grpSpPr>
          <a:xfrm>
            <a:off x="7672192" y="1903729"/>
            <a:ext cx="1823016" cy="296643"/>
            <a:chOff x="7857346" y="3902355"/>
            <a:chExt cx="1823016" cy="296643"/>
          </a:xfrm>
        </p:grpSpPr>
        <p:sp>
          <p:nvSpPr>
            <p:cNvPr id="3221" name="Google Shape;3221;p44"/>
            <p:cNvSpPr/>
            <p:nvPr/>
          </p:nvSpPr>
          <p:spPr>
            <a:xfrm>
              <a:off x="7956216" y="4048371"/>
              <a:ext cx="1724145" cy="150627"/>
            </a:xfrm>
            <a:custGeom>
              <a:avLst/>
              <a:gdLst/>
              <a:ahLst/>
              <a:cxnLst/>
              <a:rect l="l" t="t" r="r" b="b"/>
              <a:pathLst>
                <a:path w="55332" h="4834" fill="none" extrusionOk="0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2" name="Google Shape;3222;p44"/>
            <p:cNvSpPr/>
            <p:nvPr/>
          </p:nvSpPr>
          <p:spPr>
            <a:xfrm>
              <a:off x="8453686" y="390235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0" y="1488"/>
                  </a:moveTo>
                  <a:cubicBezTo>
                    <a:pt x="0" y="670"/>
                    <a:pt x="670" y="1"/>
                    <a:pt x="1488" y="1"/>
                  </a:cubicBezTo>
                  <a:cubicBezTo>
                    <a:pt x="2306" y="1"/>
                    <a:pt x="2950" y="670"/>
                    <a:pt x="2950" y="1488"/>
                  </a:cubicBezTo>
                  <a:cubicBezTo>
                    <a:pt x="2950" y="2281"/>
                    <a:pt x="2306" y="2951"/>
                    <a:pt x="1488" y="2951"/>
                  </a:cubicBezTo>
                  <a:cubicBezTo>
                    <a:pt x="670" y="2951"/>
                    <a:pt x="0" y="2281"/>
                    <a:pt x="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3" name="Google Shape;3223;p44"/>
            <p:cNvSpPr/>
            <p:nvPr/>
          </p:nvSpPr>
          <p:spPr>
            <a:xfrm>
              <a:off x="8478396" y="3927096"/>
              <a:ext cx="43281" cy="42502"/>
            </a:xfrm>
            <a:custGeom>
              <a:avLst/>
              <a:gdLst/>
              <a:ahLst/>
              <a:cxnLst/>
              <a:rect l="l" t="t" r="r" b="b"/>
              <a:pathLst>
                <a:path w="1389" h="1364" extrusionOk="0">
                  <a:moveTo>
                    <a:pt x="695" y="0"/>
                  </a:moveTo>
                  <a:cubicBezTo>
                    <a:pt x="298" y="0"/>
                    <a:pt x="1" y="298"/>
                    <a:pt x="1" y="694"/>
                  </a:cubicBezTo>
                  <a:cubicBezTo>
                    <a:pt x="1" y="1066"/>
                    <a:pt x="298" y="1363"/>
                    <a:pt x="695" y="1363"/>
                  </a:cubicBezTo>
                  <a:cubicBezTo>
                    <a:pt x="1067" y="1363"/>
                    <a:pt x="1389" y="1066"/>
                    <a:pt x="1389" y="694"/>
                  </a:cubicBezTo>
                  <a:cubicBezTo>
                    <a:pt x="1389" y="298"/>
                    <a:pt x="1067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4" name="Google Shape;3224;p44"/>
            <p:cNvSpPr/>
            <p:nvPr/>
          </p:nvSpPr>
          <p:spPr>
            <a:xfrm>
              <a:off x="7857346" y="400200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5" name="Google Shape;3225;p44"/>
            <p:cNvSpPr/>
            <p:nvPr/>
          </p:nvSpPr>
          <p:spPr>
            <a:xfrm>
              <a:off x="7882087" y="4026715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6" name="Google Shape;3226;p44"/>
            <p:cNvSpPr/>
            <p:nvPr/>
          </p:nvSpPr>
          <p:spPr>
            <a:xfrm>
              <a:off x="8545608" y="3948721"/>
              <a:ext cx="1134754" cy="175368"/>
            </a:xfrm>
            <a:custGeom>
              <a:avLst/>
              <a:gdLst/>
              <a:ahLst/>
              <a:cxnLst/>
              <a:rect l="l" t="t" r="r" b="b"/>
              <a:pathLst>
                <a:path w="36417" h="5628" fill="none" extrusionOk="0">
                  <a:moveTo>
                    <a:pt x="0" y="0"/>
                  </a:moveTo>
                  <a:lnTo>
                    <a:pt x="6049" y="0"/>
                  </a:lnTo>
                  <a:lnTo>
                    <a:pt x="8379" y="2330"/>
                  </a:lnTo>
                  <a:lnTo>
                    <a:pt x="11676" y="5627"/>
                  </a:lnTo>
                  <a:lnTo>
                    <a:pt x="36416" y="5627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27" name="Google Shape;3227;p44"/>
          <p:cNvGrpSpPr/>
          <p:nvPr/>
        </p:nvGrpSpPr>
        <p:grpSpPr>
          <a:xfrm rot="5400000">
            <a:off x="3809575" y="1544225"/>
            <a:ext cx="98902" cy="553090"/>
            <a:chOff x="4898850" y="4820550"/>
            <a:chExt cx="98902" cy="553090"/>
          </a:xfrm>
        </p:grpSpPr>
        <p:sp>
          <p:nvSpPr>
            <p:cNvPr id="3228" name="Google Shape;3228;p44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9" name="Google Shape;3229;p44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0" name="Google Shape;3230;p44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1" name="Google Shape;3231;p44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2" name="Google Shape;3232;p44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2833;p37">
            <a:extLst>
              <a:ext uri="{FF2B5EF4-FFF2-40B4-BE49-F238E27FC236}">
                <a16:creationId xmlns:a16="http://schemas.microsoft.com/office/drawing/2014/main" xmlns="" id="{BC23E683-187C-C2D8-8D7D-6A76E0219EEB}"/>
              </a:ext>
            </a:extLst>
          </p:cNvPr>
          <p:cNvSpPr/>
          <p:nvPr/>
        </p:nvSpPr>
        <p:spPr>
          <a:xfrm rot="5400000">
            <a:off x="8557045" y="4207936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xmlns="" id="{29494271-82B3-1073-0709-13D227066020}"/>
              </a:ext>
            </a:extLst>
          </p:cNvPr>
          <p:cNvSpPr txBox="1"/>
          <p:nvPr/>
        </p:nvSpPr>
        <p:spPr>
          <a:xfrm>
            <a:off x="8388548" y="4557713"/>
            <a:ext cx="2743200" cy="63094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fr-FR" sz="3500" b="1" dirty="0">
                <a:solidFill>
                  <a:schemeClr val="accent2">
                    <a:lumMod val="75000"/>
                  </a:schemeClr>
                </a:solidFill>
                <a:latin typeface="Exo"/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794028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508" y="457200"/>
            <a:ext cx="8494695" cy="841800"/>
          </a:xfrm>
        </p:spPr>
        <p:txBody>
          <a:bodyPr/>
          <a:lstStyle/>
          <a:p>
            <a:r>
              <a:rPr lang="fr-FR" sz="3600" dirty="0" smtClean="0"/>
              <a:t>Résultats globau</a:t>
            </a:r>
            <a:r>
              <a:rPr lang="fr-FR" sz="36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x du Model</a:t>
            </a:r>
            <a:endParaRPr lang="fr-FR" sz="36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Google Shape;2833;p37">
            <a:extLst>
              <a:ext uri="{FF2B5EF4-FFF2-40B4-BE49-F238E27FC236}">
                <a16:creationId xmlns:a16="http://schemas.microsoft.com/office/drawing/2014/main" xmlns="" id="{1B77588B-05CE-A771-B65C-3314A36CAB58}"/>
              </a:ext>
            </a:extLst>
          </p:cNvPr>
          <p:cNvSpPr/>
          <p:nvPr/>
        </p:nvSpPr>
        <p:spPr>
          <a:xfrm rot="5400000">
            <a:off x="8557045" y="4207936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xmlns="" id="{83360964-345C-EA19-530C-94D6C182F07B}"/>
              </a:ext>
            </a:extLst>
          </p:cNvPr>
          <p:cNvSpPr txBox="1"/>
          <p:nvPr/>
        </p:nvSpPr>
        <p:spPr>
          <a:xfrm>
            <a:off x="8468915" y="4530924"/>
            <a:ext cx="2743200" cy="63094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fr-FR" sz="3500" b="1" dirty="0">
                <a:solidFill>
                  <a:schemeClr val="accent2">
                    <a:lumMod val="75000"/>
                  </a:schemeClr>
                </a:solidFill>
                <a:latin typeface="Exo"/>
              </a:rPr>
              <a:t>23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1082054"/>
              </p:ext>
            </p:extLst>
          </p:nvPr>
        </p:nvGraphicFramePr>
        <p:xfrm>
          <a:off x="2698321" y="1818167"/>
          <a:ext cx="3615070" cy="155095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07535"/>
                <a:gridCol w="1807535"/>
              </a:tblGrid>
              <a:tr h="516986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bg1"/>
                          </a:solidFill>
                        </a:rPr>
                        <a:t>Precision</a:t>
                      </a:r>
                      <a:endParaRPr lang="fr-FR" sz="20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bg1"/>
                          </a:solidFill>
                        </a:rPr>
                        <a:t>94.7%</a:t>
                      </a:r>
                      <a:endParaRPr lang="fr-FR" sz="20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16986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bg1"/>
                          </a:solidFill>
                        </a:rPr>
                        <a:t>Rappel</a:t>
                      </a:r>
                      <a:endParaRPr lang="fr-FR" sz="20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bg1"/>
                          </a:solidFill>
                        </a:rPr>
                        <a:t>9.91%</a:t>
                      </a:r>
                      <a:endParaRPr lang="fr-FR" sz="20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516986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bg1"/>
                          </a:solidFill>
                        </a:rPr>
                        <a:t>mAP@.5</a:t>
                      </a:r>
                      <a:endParaRPr lang="fr-FR" sz="20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bg1"/>
                          </a:solidFill>
                        </a:rPr>
                        <a:t>95.7%</a:t>
                      </a:r>
                      <a:endParaRPr lang="fr-FR" sz="20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34755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2346" y="0"/>
            <a:ext cx="7717800" cy="841800"/>
          </a:xfrm>
        </p:spPr>
        <p:txBody>
          <a:bodyPr/>
          <a:lstStyle/>
          <a:p>
            <a:r>
              <a:rPr lang="fr-FR" sz="3600" dirty="0"/>
              <a:t>Résultats </a:t>
            </a:r>
            <a:r>
              <a:rPr lang="fr-FR" sz="3600" dirty="0" smtClean="0"/>
              <a:t>pour cha</a:t>
            </a:r>
            <a:r>
              <a:rPr lang="fr-FR" sz="36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que classe</a:t>
            </a:r>
            <a:endParaRPr lang="fr-FR" sz="36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Google Shape;2833;p37">
            <a:extLst>
              <a:ext uri="{FF2B5EF4-FFF2-40B4-BE49-F238E27FC236}">
                <a16:creationId xmlns:a16="http://schemas.microsoft.com/office/drawing/2014/main" xmlns="" id="{1B77588B-05CE-A771-B65C-3314A36CAB58}"/>
              </a:ext>
            </a:extLst>
          </p:cNvPr>
          <p:cNvSpPr/>
          <p:nvPr/>
        </p:nvSpPr>
        <p:spPr>
          <a:xfrm rot="5400000">
            <a:off x="8557045" y="4207936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xmlns="" id="{83360964-345C-EA19-530C-94D6C182F07B}"/>
              </a:ext>
            </a:extLst>
          </p:cNvPr>
          <p:cNvSpPr txBox="1"/>
          <p:nvPr/>
        </p:nvSpPr>
        <p:spPr>
          <a:xfrm>
            <a:off x="8468915" y="4530924"/>
            <a:ext cx="2743200" cy="63094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fr-FR" sz="3500" b="1" dirty="0">
                <a:solidFill>
                  <a:schemeClr val="accent2">
                    <a:lumMod val="75000"/>
                  </a:schemeClr>
                </a:solidFill>
                <a:latin typeface="Exo"/>
              </a:rPr>
              <a:t>23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373" y="998681"/>
            <a:ext cx="4236565" cy="340118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8036" y="998681"/>
            <a:ext cx="4212409" cy="3401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54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2" name="Google Shape;2772;p36"/>
          <p:cNvSpPr txBox="1">
            <a:spLocks noGrp="1"/>
          </p:cNvSpPr>
          <p:nvPr>
            <p:ph type="title"/>
          </p:nvPr>
        </p:nvSpPr>
        <p:spPr>
          <a:xfrm>
            <a:off x="2295232" y="166737"/>
            <a:ext cx="4401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dirty="0">
                <a:solidFill>
                  <a:srgbClr val="FFFFFF"/>
                </a:solidFill>
              </a:rPr>
              <a:t>Detection </a:t>
            </a:r>
            <a:r>
              <a:rPr lang="en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d'object</a:t>
            </a:r>
          </a:p>
        </p:txBody>
      </p:sp>
      <p:sp>
        <p:nvSpPr>
          <p:cNvPr id="2775" name="Google Shape;2775;p36"/>
          <p:cNvSpPr/>
          <p:nvPr/>
        </p:nvSpPr>
        <p:spPr>
          <a:xfrm>
            <a:off x="-1414555" y="4201465"/>
            <a:ext cx="1994700" cy="681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6" name="Google Shape;2776;p36"/>
          <p:cNvSpPr/>
          <p:nvPr/>
        </p:nvSpPr>
        <p:spPr>
          <a:xfrm>
            <a:off x="-1111455" y="3922165"/>
            <a:ext cx="1994700" cy="681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77" name="Google Shape;2777;p36"/>
          <p:cNvGrpSpPr/>
          <p:nvPr/>
        </p:nvGrpSpPr>
        <p:grpSpPr>
          <a:xfrm rot="10800000">
            <a:off x="7310705" y="1268470"/>
            <a:ext cx="883262" cy="242091"/>
            <a:chOff x="2300350" y="2601250"/>
            <a:chExt cx="2275275" cy="623625"/>
          </a:xfrm>
        </p:grpSpPr>
        <p:sp>
          <p:nvSpPr>
            <p:cNvPr id="2778" name="Google Shape;2778;p36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9" name="Google Shape;2779;p36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0" name="Google Shape;2780;p36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1" name="Google Shape;2781;p36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2" name="Google Shape;2782;p36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3" name="Google Shape;2783;p36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84" name="Google Shape;2784;p36"/>
          <p:cNvGrpSpPr/>
          <p:nvPr/>
        </p:nvGrpSpPr>
        <p:grpSpPr>
          <a:xfrm rot="5400000">
            <a:off x="1398653" y="820561"/>
            <a:ext cx="98902" cy="553090"/>
            <a:chOff x="4898850" y="4820550"/>
            <a:chExt cx="98902" cy="553090"/>
          </a:xfrm>
        </p:grpSpPr>
        <p:sp>
          <p:nvSpPr>
            <p:cNvPr id="2785" name="Google Shape;2785;p36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6" name="Google Shape;2786;p36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7" name="Google Shape;2787;p36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8" name="Google Shape;2788;p36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9" name="Google Shape;2789;p36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90" name="Google Shape;2790;p36"/>
          <p:cNvGrpSpPr/>
          <p:nvPr/>
        </p:nvGrpSpPr>
        <p:grpSpPr>
          <a:xfrm>
            <a:off x="348222" y="3613333"/>
            <a:ext cx="883262" cy="242091"/>
            <a:chOff x="2300350" y="2601250"/>
            <a:chExt cx="2275275" cy="623625"/>
          </a:xfrm>
        </p:grpSpPr>
        <p:sp>
          <p:nvSpPr>
            <p:cNvPr id="2791" name="Google Shape;2791;p36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2" name="Google Shape;2792;p36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3" name="Google Shape;2793;p36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4" name="Google Shape;2794;p36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5" name="Google Shape;2795;p36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6" name="Google Shape;2796;p36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97" name="Google Shape;2797;p36"/>
          <p:cNvGrpSpPr/>
          <p:nvPr/>
        </p:nvGrpSpPr>
        <p:grpSpPr>
          <a:xfrm>
            <a:off x="4762192" y="4297866"/>
            <a:ext cx="1105976" cy="133969"/>
            <a:chOff x="8183182" y="663852"/>
            <a:chExt cx="1475028" cy="178673"/>
          </a:xfrm>
        </p:grpSpPr>
        <p:grpSp>
          <p:nvGrpSpPr>
            <p:cNvPr id="2798" name="Google Shape;2798;p36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2799" name="Google Shape;2799;p36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0" name="Google Shape;2800;p36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1" name="Google Shape;2801;p36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2" name="Google Shape;2802;p36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3" name="Google Shape;2803;p36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4" name="Google Shape;2804;p36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5" name="Google Shape;2805;p36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6" name="Google Shape;2806;p36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7" name="Google Shape;2807;p36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8" name="Google Shape;2808;p36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09" name="Google Shape;2809;p36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2810" name="Google Shape;2810;p36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1" name="Google Shape;2811;p36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2" name="Google Shape;2812;p36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3" name="Google Shape;2813;p36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4" name="Google Shape;2814;p36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5" name="Google Shape;2815;p36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6" name="Google Shape;2816;p36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7" name="Google Shape;2817;p36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8" name="Google Shape;2818;p36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9" name="Google Shape;2819;p36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" name="Google Shape;2826;p37">
            <a:extLst>
              <a:ext uri="{FF2B5EF4-FFF2-40B4-BE49-F238E27FC236}">
                <a16:creationId xmlns:a16="http://schemas.microsoft.com/office/drawing/2014/main" xmlns="" id="{1960088D-8327-F737-B8A7-084875357825}"/>
              </a:ext>
            </a:extLst>
          </p:cNvPr>
          <p:cNvGrpSpPr/>
          <p:nvPr/>
        </p:nvGrpSpPr>
        <p:grpSpPr>
          <a:xfrm flipH="1">
            <a:off x="3835692" y="4056055"/>
            <a:ext cx="883258" cy="242091"/>
            <a:chOff x="2300350" y="2601250"/>
            <a:chExt cx="2275275" cy="623625"/>
          </a:xfrm>
        </p:grpSpPr>
        <p:sp>
          <p:nvSpPr>
            <p:cNvPr id="51" name="Google Shape;2827;p37">
              <a:extLst>
                <a:ext uri="{FF2B5EF4-FFF2-40B4-BE49-F238E27FC236}">
                  <a16:creationId xmlns:a16="http://schemas.microsoft.com/office/drawing/2014/main" xmlns="" id="{06EA6885-2FA4-2DD9-B079-AAF3E004264E}"/>
                </a:ext>
              </a:extLst>
            </p:cNvPr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2828;p37">
              <a:extLst>
                <a:ext uri="{FF2B5EF4-FFF2-40B4-BE49-F238E27FC236}">
                  <a16:creationId xmlns:a16="http://schemas.microsoft.com/office/drawing/2014/main" xmlns="" id="{54C8BE7D-6AA7-2483-9A1D-82CDA41E680B}"/>
                </a:ext>
              </a:extLst>
            </p:cNvPr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2829;p37">
              <a:extLst>
                <a:ext uri="{FF2B5EF4-FFF2-40B4-BE49-F238E27FC236}">
                  <a16:creationId xmlns:a16="http://schemas.microsoft.com/office/drawing/2014/main" xmlns="" id="{A698955B-D7D9-8AF2-0CBA-17CF249361D0}"/>
                </a:ext>
              </a:extLst>
            </p:cNvPr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2830;p37">
              <a:extLst>
                <a:ext uri="{FF2B5EF4-FFF2-40B4-BE49-F238E27FC236}">
                  <a16:creationId xmlns:a16="http://schemas.microsoft.com/office/drawing/2014/main" xmlns="" id="{522249AD-F76D-FAFA-BA5A-0DDDBD01DE21}"/>
                </a:ext>
              </a:extLst>
            </p:cNvPr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2831;p37">
              <a:extLst>
                <a:ext uri="{FF2B5EF4-FFF2-40B4-BE49-F238E27FC236}">
                  <a16:creationId xmlns:a16="http://schemas.microsoft.com/office/drawing/2014/main" xmlns="" id="{EC784F4B-2F64-A43A-AF3B-02E092C71AFE}"/>
                </a:ext>
              </a:extLst>
            </p:cNvPr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2832;p37">
              <a:extLst>
                <a:ext uri="{FF2B5EF4-FFF2-40B4-BE49-F238E27FC236}">
                  <a16:creationId xmlns:a16="http://schemas.microsoft.com/office/drawing/2014/main" xmlns="" id="{56F74BF7-DC0C-842B-E4F9-CF87880F34F9}"/>
                </a:ext>
              </a:extLst>
            </p:cNvPr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ZoneTexte 2">
            <a:extLst>
              <a:ext uri="{FF2B5EF4-FFF2-40B4-BE49-F238E27FC236}">
                <a16:creationId xmlns:a16="http://schemas.microsoft.com/office/drawing/2014/main" xmlns="" id="{3D941E2B-49D7-3B9E-7AB2-6924C815DC04}"/>
              </a:ext>
            </a:extLst>
          </p:cNvPr>
          <p:cNvSpPr txBox="1"/>
          <p:nvPr/>
        </p:nvSpPr>
        <p:spPr>
          <a:xfrm>
            <a:off x="8067300" y="4514828"/>
            <a:ext cx="922864" cy="63094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fr-FR" sz="3500" b="1" dirty="0">
                <a:solidFill>
                  <a:schemeClr val="accent2">
                    <a:lumMod val="75000"/>
                  </a:schemeClr>
                </a:solidFill>
                <a:latin typeface="Exo"/>
              </a:rPr>
              <a:t>05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328" y="814701"/>
            <a:ext cx="8301519" cy="408434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8" name="Google Shape;3158;p44"/>
          <p:cNvSpPr/>
          <p:nvPr/>
        </p:nvSpPr>
        <p:spPr>
          <a:xfrm>
            <a:off x="791117" y="3629606"/>
            <a:ext cx="6381492" cy="4380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9" name="Google Shape;3159;p44"/>
          <p:cNvSpPr txBox="1">
            <a:spLocks noGrp="1"/>
          </p:cNvSpPr>
          <p:nvPr>
            <p:ph type="title"/>
          </p:nvPr>
        </p:nvSpPr>
        <p:spPr>
          <a:xfrm>
            <a:off x="582327" y="2196159"/>
            <a:ext cx="8753946" cy="130508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fr-MA" dirty="0" smtClean="0"/>
              <a:t>Réalisation de L’ap</a:t>
            </a:r>
            <a:r>
              <a:rPr lang="fr-MA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plication Mobile</a:t>
            </a:r>
            <a:endParaRPr lang="fr-FR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161" name="Google Shape;3161;p44"/>
          <p:cNvSpPr txBox="1">
            <a:spLocks noGrp="1"/>
          </p:cNvSpPr>
          <p:nvPr>
            <p:ph type="title" idx="2"/>
          </p:nvPr>
        </p:nvSpPr>
        <p:spPr>
          <a:xfrm>
            <a:off x="714558" y="1124382"/>
            <a:ext cx="2130300" cy="92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grpSp>
        <p:nvGrpSpPr>
          <p:cNvPr id="3162" name="Google Shape;3162;p44"/>
          <p:cNvGrpSpPr/>
          <p:nvPr/>
        </p:nvGrpSpPr>
        <p:grpSpPr>
          <a:xfrm flipH="1">
            <a:off x="7672202" y="3605178"/>
            <a:ext cx="883262" cy="242091"/>
            <a:chOff x="2300350" y="2601250"/>
            <a:chExt cx="2275275" cy="623625"/>
          </a:xfrm>
        </p:grpSpPr>
        <p:sp>
          <p:nvSpPr>
            <p:cNvPr id="3163" name="Google Shape;3163;p44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4" name="Google Shape;3164;p44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5" name="Google Shape;3165;p44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6" name="Google Shape;3166;p44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7" name="Google Shape;3167;p44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8" name="Google Shape;3168;p44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69" name="Google Shape;3169;p44"/>
          <p:cNvGrpSpPr/>
          <p:nvPr/>
        </p:nvGrpSpPr>
        <p:grpSpPr>
          <a:xfrm rot="5400000">
            <a:off x="2935200" y="4005125"/>
            <a:ext cx="98902" cy="553090"/>
            <a:chOff x="4898850" y="4820550"/>
            <a:chExt cx="98902" cy="553090"/>
          </a:xfrm>
        </p:grpSpPr>
        <p:sp>
          <p:nvSpPr>
            <p:cNvPr id="3170" name="Google Shape;3170;p44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1" name="Google Shape;3171;p44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2" name="Google Shape;3172;p44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3" name="Google Shape;3173;p44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4" name="Google Shape;3174;p44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75" name="Google Shape;3175;p44"/>
          <p:cNvGrpSpPr/>
          <p:nvPr/>
        </p:nvGrpSpPr>
        <p:grpSpPr>
          <a:xfrm>
            <a:off x="5776817" y="1332566"/>
            <a:ext cx="1105976" cy="133969"/>
            <a:chOff x="8183182" y="663852"/>
            <a:chExt cx="1475028" cy="178673"/>
          </a:xfrm>
        </p:grpSpPr>
        <p:grpSp>
          <p:nvGrpSpPr>
            <p:cNvPr id="3176" name="Google Shape;3176;p44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3177" name="Google Shape;3177;p44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8" name="Google Shape;3178;p44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9" name="Google Shape;3179;p44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0" name="Google Shape;3180;p44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1" name="Google Shape;3181;p44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2" name="Google Shape;3182;p44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3" name="Google Shape;3183;p44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4" name="Google Shape;3184;p44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5" name="Google Shape;3185;p44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6" name="Google Shape;3186;p44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187" name="Google Shape;3187;p44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3188" name="Google Shape;3188;p44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9" name="Google Shape;3189;p44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0" name="Google Shape;3190;p44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1" name="Google Shape;3191;p44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2" name="Google Shape;3192;p44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3" name="Google Shape;3193;p44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4" name="Google Shape;3194;p44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5" name="Google Shape;3195;p44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6" name="Google Shape;3196;p44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7" name="Google Shape;3197;p44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198" name="Google Shape;3198;p44"/>
          <p:cNvGrpSpPr/>
          <p:nvPr/>
        </p:nvGrpSpPr>
        <p:grpSpPr>
          <a:xfrm>
            <a:off x="5294901" y="4383719"/>
            <a:ext cx="1252897" cy="51000"/>
            <a:chOff x="2915381" y="4104819"/>
            <a:chExt cx="1252897" cy="51000"/>
          </a:xfrm>
        </p:grpSpPr>
        <p:sp>
          <p:nvSpPr>
            <p:cNvPr id="3199" name="Google Shape;3199;p44"/>
            <p:cNvSpPr/>
            <p:nvPr/>
          </p:nvSpPr>
          <p:spPr>
            <a:xfrm>
              <a:off x="2915381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0" name="Google Shape;3200;p44"/>
            <p:cNvSpPr/>
            <p:nvPr/>
          </p:nvSpPr>
          <p:spPr>
            <a:xfrm>
              <a:off x="3007850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1" name="Google Shape;3201;p44"/>
            <p:cNvSpPr/>
            <p:nvPr/>
          </p:nvSpPr>
          <p:spPr>
            <a:xfrm>
              <a:off x="3100319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2" name="Google Shape;3202;p44"/>
            <p:cNvSpPr/>
            <p:nvPr/>
          </p:nvSpPr>
          <p:spPr>
            <a:xfrm>
              <a:off x="3192788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3" name="Google Shape;3203;p44"/>
            <p:cNvSpPr/>
            <p:nvPr/>
          </p:nvSpPr>
          <p:spPr>
            <a:xfrm>
              <a:off x="328525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4" name="Google Shape;3204;p44"/>
            <p:cNvSpPr/>
            <p:nvPr/>
          </p:nvSpPr>
          <p:spPr>
            <a:xfrm>
              <a:off x="3377726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5" name="Google Shape;3205;p44"/>
            <p:cNvSpPr/>
            <p:nvPr/>
          </p:nvSpPr>
          <p:spPr>
            <a:xfrm>
              <a:off x="3470195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6" name="Google Shape;3206;p44"/>
            <p:cNvSpPr/>
            <p:nvPr/>
          </p:nvSpPr>
          <p:spPr>
            <a:xfrm>
              <a:off x="3562664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7" name="Google Shape;3207;p44"/>
            <p:cNvSpPr/>
            <p:nvPr/>
          </p:nvSpPr>
          <p:spPr>
            <a:xfrm>
              <a:off x="3655133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8" name="Google Shape;3208;p44"/>
            <p:cNvSpPr/>
            <p:nvPr/>
          </p:nvSpPr>
          <p:spPr>
            <a:xfrm>
              <a:off x="3747602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9" name="Google Shape;3209;p44"/>
            <p:cNvSpPr/>
            <p:nvPr/>
          </p:nvSpPr>
          <p:spPr>
            <a:xfrm>
              <a:off x="38400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0" name="Google Shape;3210;p44"/>
            <p:cNvSpPr/>
            <p:nvPr/>
          </p:nvSpPr>
          <p:spPr>
            <a:xfrm>
              <a:off x="39324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1" name="Google Shape;3211;p44"/>
            <p:cNvSpPr/>
            <p:nvPr/>
          </p:nvSpPr>
          <p:spPr>
            <a:xfrm>
              <a:off x="40248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2" name="Google Shape;3212;p44"/>
            <p:cNvSpPr/>
            <p:nvPr/>
          </p:nvSpPr>
          <p:spPr>
            <a:xfrm>
              <a:off x="41172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13" name="Google Shape;3213;p44"/>
          <p:cNvGrpSpPr/>
          <p:nvPr/>
        </p:nvGrpSpPr>
        <p:grpSpPr>
          <a:xfrm>
            <a:off x="2621939" y="674428"/>
            <a:ext cx="883262" cy="242091"/>
            <a:chOff x="2300350" y="2601250"/>
            <a:chExt cx="2275275" cy="623625"/>
          </a:xfrm>
        </p:grpSpPr>
        <p:sp>
          <p:nvSpPr>
            <p:cNvPr id="3214" name="Google Shape;3214;p44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5" name="Google Shape;3215;p44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6" name="Google Shape;3216;p44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7" name="Google Shape;3217;p44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8" name="Google Shape;3218;p44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9" name="Google Shape;3219;p44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20" name="Google Shape;3220;p44"/>
          <p:cNvGrpSpPr/>
          <p:nvPr/>
        </p:nvGrpSpPr>
        <p:grpSpPr>
          <a:xfrm>
            <a:off x="7672192" y="1903729"/>
            <a:ext cx="1823016" cy="296643"/>
            <a:chOff x="7857346" y="3902355"/>
            <a:chExt cx="1823016" cy="296643"/>
          </a:xfrm>
        </p:grpSpPr>
        <p:sp>
          <p:nvSpPr>
            <p:cNvPr id="3221" name="Google Shape;3221;p44"/>
            <p:cNvSpPr/>
            <p:nvPr/>
          </p:nvSpPr>
          <p:spPr>
            <a:xfrm>
              <a:off x="7956216" y="4048371"/>
              <a:ext cx="1724145" cy="150627"/>
            </a:xfrm>
            <a:custGeom>
              <a:avLst/>
              <a:gdLst/>
              <a:ahLst/>
              <a:cxnLst/>
              <a:rect l="l" t="t" r="r" b="b"/>
              <a:pathLst>
                <a:path w="55332" h="4834" fill="none" extrusionOk="0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2" name="Google Shape;3222;p44"/>
            <p:cNvSpPr/>
            <p:nvPr/>
          </p:nvSpPr>
          <p:spPr>
            <a:xfrm>
              <a:off x="8453686" y="390235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0" y="1488"/>
                  </a:moveTo>
                  <a:cubicBezTo>
                    <a:pt x="0" y="670"/>
                    <a:pt x="670" y="1"/>
                    <a:pt x="1488" y="1"/>
                  </a:cubicBezTo>
                  <a:cubicBezTo>
                    <a:pt x="2306" y="1"/>
                    <a:pt x="2950" y="670"/>
                    <a:pt x="2950" y="1488"/>
                  </a:cubicBezTo>
                  <a:cubicBezTo>
                    <a:pt x="2950" y="2281"/>
                    <a:pt x="2306" y="2951"/>
                    <a:pt x="1488" y="2951"/>
                  </a:cubicBezTo>
                  <a:cubicBezTo>
                    <a:pt x="670" y="2951"/>
                    <a:pt x="0" y="2281"/>
                    <a:pt x="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3" name="Google Shape;3223;p44"/>
            <p:cNvSpPr/>
            <p:nvPr/>
          </p:nvSpPr>
          <p:spPr>
            <a:xfrm>
              <a:off x="8478396" y="3927096"/>
              <a:ext cx="43281" cy="42502"/>
            </a:xfrm>
            <a:custGeom>
              <a:avLst/>
              <a:gdLst/>
              <a:ahLst/>
              <a:cxnLst/>
              <a:rect l="l" t="t" r="r" b="b"/>
              <a:pathLst>
                <a:path w="1389" h="1364" extrusionOk="0">
                  <a:moveTo>
                    <a:pt x="695" y="0"/>
                  </a:moveTo>
                  <a:cubicBezTo>
                    <a:pt x="298" y="0"/>
                    <a:pt x="1" y="298"/>
                    <a:pt x="1" y="694"/>
                  </a:cubicBezTo>
                  <a:cubicBezTo>
                    <a:pt x="1" y="1066"/>
                    <a:pt x="298" y="1363"/>
                    <a:pt x="695" y="1363"/>
                  </a:cubicBezTo>
                  <a:cubicBezTo>
                    <a:pt x="1067" y="1363"/>
                    <a:pt x="1389" y="1066"/>
                    <a:pt x="1389" y="694"/>
                  </a:cubicBezTo>
                  <a:cubicBezTo>
                    <a:pt x="1389" y="298"/>
                    <a:pt x="1067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4" name="Google Shape;3224;p44"/>
            <p:cNvSpPr/>
            <p:nvPr/>
          </p:nvSpPr>
          <p:spPr>
            <a:xfrm>
              <a:off x="7857346" y="400200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5" name="Google Shape;3225;p44"/>
            <p:cNvSpPr/>
            <p:nvPr/>
          </p:nvSpPr>
          <p:spPr>
            <a:xfrm>
              <a:off x="7882087" y="4026715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6" name="Google Shape;3226;p44"/>
            <p:cNvSpPr/>
            <p:nvPr/>
          </p:nvSpPr>
          <p:spPr>
            <a:xfrm>
              <a:off x="8545608" y="3948721"/>
              <a:ext cx="1134754" cy="175368"/>
            </a:xfrm>
            <a:custGeom>
              <a:avLst/>
              <a:gdLst/>
              <a:ahLst/>
              <a:cxnLst/>
              <a:rect l="l" t="t" r="r" b="b"/>
              <a:pathLst>
                <a:path w="36417" h="5628" fill="none" extrusionOk="0">
                  <a:moveTo>
                    <a:pt x="0" y="0"/>
                  </a:moveTo>
                  <a:lnTo>
                    <a:pt x="6049" y="0"/>
                  </a:lnTo>
                  <a:lnTo>
                    <a:pt x="8379" y="2330"/>
                  </a:lnTo>
                  <a:lnTo>
                    <a:pt x="11676" y="5627"/>
                  </a:lnTo>
                  <a:lnTo>
                    <a:pt x="36416" y="5627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27" name="Google Shape;3227;p44"/>
          <p:cNvGrpSpPr/>
          <p:nvPr/>
        </p:nvGrpSpPr>
        <p:grpSpPr>
          <a:xfrm rot="5400000">
            <a:off x="3809575" y="1544225"/>
            <a:ext cx="98902" cy="553090"/>
            <a:chOff x="4898850" y="4820550"/>
            <a:chExt cx="98902" cy="553090"/>
          </a:xfrm>
        </p:grpSpPr>
        <p:sp>
          <p:nvSpPr>
            <p:cNvPr id="3228" name="Google Shape;3228;p44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9" name="Google Shape;3229;p44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0" name="Google Shape;3230;p44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1" name="Google Shape;3231;p44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2" name="Google Shape;3232;p44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2833;p37">
            <a:extLst>
              <a:ext uri="{FF2B5EF4-FFF2-40B4-BE49-F238E27FC236}">
                <a16:creationId xmlns:a16="http://schemas.microsoft.com/office/drawing/2014/main" xmlns="" id="{BC23E683-187C-C2D8-8D7D-6A76E0219EEB}"/>
              </a:ext>
            </a:extLst>
          </p:cNvPr>
          <p:cNvSpPr/>
          <p:nvPr/>
        </p:nvSpPr>
        <p:spPr>
          <a:xfrm rot="5400000">
            <a:off x="8557045" y="4207936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xmlns="" id="{29494271-82B3-1073-0709-13D227066020}"/>
              </a:ext>
            </a:extLst>
          </p:cNvPr>
          <p:cNvSpPr txBox="1"/>
          <p:nvPr/>
        </p:nvSpPr>
        <p:spPr>
          <a:xfrm>
            <a:off x="8388548" y="4557713"/>
            <a:ext cx="2743200" cy="63094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fr-FR" sz="3500" b="1" dirty="0">
                <a:solidFill>
                  <a:schemeClr val="accent2">
                    <a:lumMod val="75000"/>
                  </a:schemeClr>
                </a:solidFill>
                <a:latin typeface="Exo"/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801027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833;p37">
            <a:extLst>
              <a:ext uri="{FF2B5EF4-FFF2-40B4-BE49-F238E27FC236}">
                <a16:creationId xmlns:a16="http://schemas.microsoft.com/office/drawing/2014/main" xmlns="" id="{1B77588B-05CE-A771-B65C-3314A36CAB58}"/>
              </a:ext>
            </a:extLst>
          </p:cNvPr>
          <p:cNvSpPr/>
          <p:nvPr/>
        </p:nvSpPr>
        <p:spPr>
          <a:xfrm rot="5400000">
            <a:off x="8557045" y="4207936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xmlns="" id="{83360964-345C-EA19-530C-94D6C182F07B}"/>
              </a:ext>
            </a:extLst>
          </p:cNvPr>
          <p:cNvSpPr txBox="1"/>
          <p:nvPr/>
        </p:nvSpPr>
        <p:spPr>
          <a:xfrm>
            <a:off x="8468915" y="4530924"/>
            <a:ext cx="2743200" cy="63094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fr-FR" sz="3500" b="1" dirty="0">
                <a:solidFill>
                  <a:schemeClr val="accent2">
                    <a:lumMod val="75000"/>
                  </a:schemeClr>
                </a:solidFill>
                <a:latin typeface="Exo"/>
              </a:rPr>
              <a:t>23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5603" y="625410"/>
            <a:ext cx="3971325" cy="125655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7611" y="2502772"/>
            <a:ext cx="1904295" cy="190429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978370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9340" y="159488"/>
            <a:ext cx="7378892" cy="871869"/>
          </a:xfrm>
        </p:spPr>
        <p:txBody>
          <a:bodyPr/>
          <a:lstStyle/>
          <a:p>
            <a:r>
              <a:rPr lang="fr-FR" dirty="0" smtClean="0"/>
              <a:t>Intégration</a:t>
            </a:r>
            <a:r>
              <a:rPr lang="en-US" dirty="0"/>
              <a:t> du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 </a:t>
            </a:r>
            <a:r>
              <a:rPr lang="fr-FR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Model</a:t>
            </a:r>
            <a:endParaRPr lang="fr-FR" dirty="0"/>
          </a:p>
        </p:txBody>
      </p:sp>
      <p:sp>
        <p:nvSpPr>
          <p:cNvPr id="4" name="Google Shape;2833;p37">
            <a:extLst>
              <a:ext uri="{FF2B5EF4-FFF2-40B4-BE49-F238E27FC236}">
                <a16:creationId xmlns:a16="http://schemas.microsoft.com/office/drawing/2014/main" xmlns="" id="{1B77588B-05CE-A771-B65C-3314A36CAB58}"/>
              </a:ext>
            </a:extLst>
          </p:cNvPr>
          <p:cNvSpPr/>
          <p:nvPr/>
        </p:nvSpPr>
        <p:spPr>
          <a:xfrm rot="5400000">
            <a:off x="8557045" y="4207936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xmlns="" id="{83360964-345C-EA19-530C-94D6C182F07B}"/>
              </a:ext>
            </a:extLst>
          </p:cNvPr>
          <p:cNvSpPr txBox="1"/>
          <p:nvPr/>
        </p:nvSpPr>
        <p:spPr>
          <a:xfrm>
            <a:off x="8468915" y="4530924"/>
            <a:ext cx="2743200" cy="63094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fr-FR" sz="3500" b="1" dirty="0">
                <a:solidFill>
                  <a:schemeClr val="accent2">
                    <a:lumMod val="75000"/>
                  </a:schemeClr>
                </a:solidFill>
                <a:latin typeface="Exo"/>
              </a:rPr>
              <a:t>23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095" y="1031358"/>
            <a:ext cx="6685069" cy="326419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444206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9340" y="159488"/>
            <a:ext cx="7378892" cy="574159"/>
          </a:xfrm>
        </p:spPr>
        <p:txBody>
          <a:bodyPr/>
          <a:lstStyle/>
          <a:p>
            <a:r>
              <a:rPr lang="en-US" sz="3600" dirty="0"/>
              <a:t>3 </a:t>
            </a:r>
            <a:r>
              <a:rPr lang="en-US" sz="3600" dirty="0" err="1"/>
              <a:t>étapes</a:t>
            </a:r>
            <a:r>
              <a:rPr lang="en-US" sz="3600" dirty="0"/>
              <a:t> </a:t>
            </a:r>
            <a:r>
              <a:rPr lang="en-US" sz="3600" dirty="0" err="1"/>
              <a:t>prin</a:t>
            </a:r>
            <a:r>
              <a:rPr lang="en-US" sz="3600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cipales</a:t>
            </a:r>
            <a:endParaRPr lang="fr-FR" sz="36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Google Shape;2833;p37">
            <a:extLst>
              <a:ext uri="{FF2B5EF4-FFF2-40B4-BE49-F238E27FC236}">
                <a16:creationId xmlns:a16="http://schemas.microsoft.com/office/drawing/2014/main" xmlns="" id="{1B77588B-05CE-A771-B65C-3314A36CAB58}"/>
              </a:ext>
            </a:extLst>
          </p:cNvPr>
          <p:cNvSpPr/>
          <p:nvPr/>
        </p:nvSpPr>
        <p:spPr>
          <a:xfrm rot="5400000">
            <a:off x="8557045" y="4207936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xmlns="" id="{83360964-345C-EA19-530C-94D6C182F07B}"/>
              </a:ext>
            </a:extLst>
          </p:cNvPr>
          <p:cNvSpPr txBox="1"/>
          <p:nvPr/>
        </p:nvSpPr>
        <p:spPr>
          <a:xfrm>
            <a:off x="8468915" y="4530924"/>
            <a:ext cx="2743200" cy="63094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fr-FR" sz="3500" b="1" dirty="0">
                <a:solidFill>
                  <a:schemeClr val="accent2">
                    <a:lumMod val="75000"/>
                  </a:schemeClr>
                </a:solidFill>
                <a:latin typeface="Exo"/>
              </a:rPr>
              <a:t>23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717" y="1003501"/>
            <a:ext cx="1908203" cy="364951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2133" y="1017429"/>
            <a:ext cx="1914812" cy="36495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5429" y="1045285"/>
            <a:ext cx="1893637" cy="3621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51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8" name="Google Shape;3158;p44"/>
          <p:cNvSpPr/>
          <p:nvPr/>
        </p:nvSpPr>
        <p:spPr>
          <a:xfrm>
            <a:off x="730959" y="3411534"/>
            <a:ext cx="6381492" cy="4380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9" name="Google Shape;3159;p44"/>
          <p:cNvSpPr txBox="1">
            <a:spLocks noGrp="1"/>
          </p:cNvSpPr>
          <p:nvPr>
            <p:ph type="title"/>
          </p:nvPr>
        </p:nvSpPr>
        <p:spPr>
          <a:xfrm>
            <a:off x="1953948" y="2316377"/>
            <a:ext cx="8753946" cy="81501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dirty="0" smtClean="0"/>
              <a:t>Conclusion</a:t>
            </a:r>
            <a:endParaRPr lang="en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161" name="Google Shape;3161;p44"/>
          <p:cNvSpPr txBox="1">
            <a:spLocks noGrp="1"/>
          </p:cNvSpPr>
          <p:nvPr>
            <p:ph type="title" idx="2"/>
          </p:nvPr>
        </p:nvSpPr>
        <p:spPr>
          <a:xfrm>
            <a:off x="855595" y="1395678"/>
            <a:ext cx="2130300" cy="92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05</a:t>
            </a:r>
            <a:endParaRPr dirty="0"/>
          </a:p>
        </p:txBody>
      </p:sp>
      <p:grpSp>
        <p:nvGrpSpPr>
          <p:cNvPr id="3162" name="Google Shape;3162;p44"/>
          <p:cNvGrpSpPr/>
          <p:nvPr/>
        </p:nvGrpSpPr>
        <p:grpSpPr>
          <a:xfrm flipH="1">
            <a:off x="7672202" y="3605178"/>
            <a:ext cx="883262" cy="242091"/>
            <a:chOff x="2300350" y="2601250"/>
            <a:chExt cx="2275275" cy="623625"/>
          </a:xfrm>
        </p:grpSpPr>
        <p:sp>
          <p:nvSpPr>
            <p:cNvPr id="3163" name="Google Shape;3163;p44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4" name="Google Shape;3164;p44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5" name="Google Shape;3165;p44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6" name="Google Shape;3166;p44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7" name="Google Shape;3167;p44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8" name="Google Shape;3168;p44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69" name="Google Shape;3169;p44"/>
          <p:cNvGrpSpPr/>
          <p:nvPr/>
        </p:nvGrpSpPr>
        <p:grpSpPr>
          <a:xfrm rot="5400000">
            <a:off x="2935200" y="4005125"/>
            <a:ext cx="98902" cy="553090"/>
            <a:chOff x="4898850" y="4820550"/>
            <a:chExt cx="98902" cy="553090"/>
          </a:xfrm>
        </p:grpSpPr>
        <p:sp>
          <p:nvSpPr>
            <p:cNvPr id="3170" name="Google Shape;3170;p44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1" name="Google Shape;3171;p44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2" name="Google Shape;3172;p44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3" name="Google Shape;3173;p44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4" name="Google Shape;3174;p44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75" name="Google Shape;3175;p44"/>
          <p:cNvGrpSpPr/>
          <p:nvPr/>
        </p:nvGrpSpPr>
        <p:grpSpPr>
          <a:xfrm>
            <a:off x="5776817" y="1332566"/>
            <a:ext cx="1105976" cy="133969"/>
            <a:chOff x="8183182" y="663852"/>
            <a:chExt cx="1475028" cy="178673"/>
          </a:xfrm>
        </p:grpSpPr>
        <p:grpSp>
          <p:nvGrpSpPr>
            <p:cNvPr id="3176" name="Google Shape;3176;p44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3177" name="Google Shape;3177;p44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8" name="Google Shape;3178;p44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9" name="Google Shape;3179;p44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0" name="Google Shape;3180;p44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1" name="Google Shape;3181;p44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2" name="Google Shape;3182;p44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3" name="Google Shape;3183;p44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4" name="Google Shape;3184;p44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5" name="Google Shape;3185;p44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6" name="Google Shape;3186;p44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187" name="Google Shape;3187;p44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3188" name="Google Shape;3188;p44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9" name="Google Shape;3189;p44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0" name="Google Shape;3190;p44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1" name="Google Shape;3191;p44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2" name="Google Shape;3192;p44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3" name="Google Shape;3193;p44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4" name="Google Shape;3194;p44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5" name="Google Shape;3195;p44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6" name="Google Shape;3196;p44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7" name="Google Shape;3197;p44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198" name="Google Shape;3198;p44"/>
          <p:cNvGrpSpPr/>
          <p:nvPr/>
        </p:nvGrpSpPr>
        <p:grpSpPr>
          <a:xfrm>
            <a:off x="5294901" y="4383719"/>
            <a:ext cx="1252897" cy="51000"/>
            <a:chOff x="2915381" y="4104819"/>
            <a:chExt cx="1252897" cy="51000"/>
          </a:xfrm>
        </p:grpSpPr>
        <p:sp>
          <p:nvSpPr>
            <p:cNvPr id="3199" name="Google Shape;3199;p44"/>
            <p:cNvSpPr/>
            <p:nvPr/>
          </p:nvSpPr>
          <p:spPr>
            <a:xfrm>
              <a:off x="2915381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0" name="Google Shape;3200;p44"/>
            <p:cNvSpPr/>
            <p:nvPr/>
          </p:nvSpPr>
          <p:spPr>
            <a:xfrm>
              <a:off x="3007850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1" name="Google Shape;3201;p44"/>
            <p:cNvSpPr/>
            <p:nvPr/>
          </p:nvSpPr>
          <p:spPr>
            <a:xfrm>
              <a:off x="3100319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2" name="Google Shape;3202;p44"/>
            <p:cNvSpPr/>
            <p:nvPr/>
          </p:nvSpPr>
          <p:spPr>
            <a:xfrm>
              <a:off x="3192788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3" name="Google Shape;3203;p44"/>
            <p:cNvSpPr/>
            <p:nvPr/>
          </p:nvSpPr>
          <p:spPr>
            <a:xfrm>
              <a:off x="328525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4" name="Google Shape;3204;p44"/>
            <p:cNvSpPr/>
            <p:nvPr/>
          </p:nvSpPr>
          <p:spPr>
            <a:xfrm>
              <a:off x="3377726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5" name="Google Shape;3205;p44"/>
            <p:cNvSpPr/>
            <p:nvPr/>
          </p:nvSpPr>
          <p:spPr>
            <a:xfrm>
              <a:off x="3470195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6" name="Google Shape;3206;p44"/>
            <p:cNvSpPr/>
            <p:nvPr/>
          </p:nvSpPr>
          <p:spPr>
            <a:xfrm>
              <a:off x="3562664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7" name="Google Shape;3207;p44"/>
            <p:cNvSpPr/>
            <p:nvPr/>
          </p:nvSpPr>
          <p:spPr>
            <a:xfrm>
              <a:off x="3655133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8" name="Google Shape;3208;p44"/>
            <p:cNvSpPr/>
            <p:nvPr/>
          </p:nvSpPr>
          <p:spPr>
            <a:xfrm>
              <a:off x="3747602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9" name="Google Shape;3209;p44"/>
            <p:cNvSpPr/>
            <p:nvPr/>
          </p:nvSpPr>
          <p:spPr>
            <a:xfrm>
              <a:off x="38400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0" name="Google Shape;3210;p44"/>
            <p:cNvSpPr/>
            <p:nvPr/>
          </p:nvSpPr>
          <p:spPr>
            <a:xfrm>
              <a:off x="39324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1" name="Google Shape;3211;p44"/>
            <p:cNvSpPr/>
            <p:nvPr/>
          </p:nvSpPr>
          <p:spPr>
            <a:xfrm>
              <a:off x="40248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2" name="Google Shape;3212;p44"/>
            <p:cNvSpPr/>
            <p:nvPr/>
          </p:nvSpPr>
          <p:spPr>
            <a:xfrm>
              <a:off x="41172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13" name="Google Shape;3213;p44"/>
          <p:cNvGrpSpPr/>
          <p:nvPr/>
        </p:nvGrpSpPr>
        <p:grpSpPr>
          <a:xfrm>
            <a:off x="2621939" y="674428"/>
            <a:ext cx="883262" cy="242091"/>
            <a:chOff x="2300350" y="2601250"/>
            <a:chExt cx="2275275" cy="623625"/>
          </a:xfrm>
        </p:grpSpPr>
        <p:sp>
          <p:nvSpPr>
            <p:cNvPr id="3214" name="Google Shape;3214;p44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5" name="Google Shape;3215;p44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6" name="Google Shape;3216;p44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7" name="Google Shape;3217;p44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8" name="Google Shape;3218;p44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9" name="Google Shape;3219;p44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20" name="Google Shape;3220;p44"/>
          <p:cNvGrpSpPr/>
          <p:nvPr/>
        </p:nvGrpSpPr>
        <p:grpSpPr>
          <a:xfrm>
            <a:off x="7672192" y="1903729"/>
            <a:ext cx="1823016" cy="296643"/>
            <a:chOff x="7857346" y="3902355"/>
            <a:chExt cx="1823016" cy="296643"/>
          </a:xfrm>
        </p:grpSpPr>
        <p:sp>
          <p:nvSpPr>
            <p:cNvPr id="3221" name="Google Shape;3221;p44"/>
            <p:cNvSpPr/>
            <p:nvPr/>
          </p:nvSpPr>
          <p:spPr>
            <a:xfrm>
              <a:off x="7956216" y="4048371"/>
              <a:ext cx="1724145" cy="150627"/>
            </a:xfrm>
            <a:custGeom>
              <a:avLst/>
              <a:gdLst/>
              <a:ahLst/>
              <a:cxnLst/>
              <a:rect l="l" t="t" r="r" b="b"/>
              <a:pathLst>
                <a:path w="55332" h="4834" fill="none" extrusionOk="0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2" name="Google Shape;3222;p44"/>
            <p:cNvSpPr/>
            <p:nvPr/>
          </p:nvSpPr>
          <p:spPr>
            <a:xfrm>
              <a:off x="8453686" y="390235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0" y="1488"/>
                  </a:moveTo>
                  <a:cubicBezTo>
                    <a:pt x="0" y="670"/>
                    <a:pt x="670" y="1"/>
                    <a:pt x="1488" y="1"/>
                  </a:cubicBezTo>
                  <a:cubicBezTo>
                    <a:pt x="2306" y="1"/>
                    <a:pt x="2950" y="670"/>
                    <a:pt x="2950" y="1488"/>
                  </a:cubicBezTo>
                  <a:cubicBezTo>
                    <a:pt x="2950" y="2281"/>
                    <a:pt x="2306" y="2951"/>
                    <a:pt x="1488" y="2951"/>
                  </a:cubicBezTo>
                  <a:cubicBezTo>
                    <a:pt x="670" y="2951"/>
                    <a:pt x="0" y="2281"/>
                    <a:pt x="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3" name="Google Shape;3223;p44"/>
            <p:cNvSpPr/>
            <p:nvPr/>
          </p:nvSpPr>
          <p:spPr>
            <a:xfrm>
              <a:off x="8478396" y="3927096"/>
              <a:ext cx="43281" cy="42502"/>
            </a:xfrm>
            <a:custGeom>
              <a:avLst/>
              <a:gdLst/>
              <a:ahLst/>
              <a:cxnLst/>
              <a:rect l="l" t="t" r="r" b="b"/>
              <a:pathLst>
                <a:path w="1389" h="1364" extrusionOk="0">
                  <a:moveTo>
                    <a:pt x="695" y="0"/>
                  </a:moveTo>
                  <a:cubicBezTo>
                    <a:pt x="298" y="0"/>
                    <a:pt x="1" y="298"/>
                    <a:pt x="1" y="694"/>
                  </a:cubicBezTo>
                  <a:cubicBezTo>
                    <a:pt x="1" y="1066"/>
                    <a:pt x="298" y="1363"/>
                    <a:pt x="695" y="1363"/>
                  </a:cubicBezTo>
                  <a:cubicBezTo>
                    <a:pt x="1067" y="1363"/>
                    <a:pt x="1389" y="1066"/>
                    <a:pt x="1389" y="694"/>
                  </a:cubicBezTo>
                  <a:cubicBezTo>
                    <a:pt x="1389" y="298"/>
                    <a:pt x="1067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4" name="Google Shape;3224;p44"/>
            <p:cNvSpPr/>
            <p:nvPr/>
          </p:nvSpPr>
          <p:spPr>
            <a:xfrm>
              <a:off x="7857346" y="400200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5" name="Google Shape;3225;p44"/>
            <p:cNvSpPr/>
            <p:nvPr/>
          </p:nvSpPr>
          <p:spPr>
            <a:xfrm>
              <a:off x="7882087" y="4026715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6" name="Google Shape;3226;p44"/>
            <p:cNvSpPr/>
            <p:nvPr/>
          </p:nvSpPr>
          <p:spPr>
            <a:xfrm>
              <a:off x="8545608" y="3948721"/>
              <a:ext cx="1134754" cy="175368"/>
            </a:xfrm>
            <a:custGeom>
              <a:avLst/>
              <a:gdLst/>
              <a:ahLst/>
              <a:cxnLst/>
              <a:rect l="l" t="t" r="r" b="b"/>
              <a:pathLst>
                <a:path w="36417" h="5628" fill="none" extrusionOk="0">
                  <a:moveTo>
                    <a:pt x="0" y="0"/>
                  </a:moveTo>
                  <a:lnTo>
                    <a:pt x="6049" y="0"/>
                  </a:lnTo>
                  <a:lnTo>
                    <a:pt x="8379" y="2330"/>
                  </a:lnTo>
                  <a:lnTo>
                    <a:pt x="11676" y="5627"/>
                  </a:lnTo>
                  <a:lnTo>
                    <a:pt x="36416" y="5627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27" name="Google Shape;3227;p44"/>
          <p:cNvGrpSpPr/>
          <p:nvPr/>
        </p:nvGrpSpPr>
        <p:grpSpPr>
          <a:xfrm rot="5400000">
            <a:off x="3809575" y="1544225"/>
            <a:ext cx="98902" cy="553090"/>
            <a:chOff x="4898850" y="4820550"/>
            <a:chExt cx="98902" cy="553090"/>
          </a:xfrm>
        </p:grpSpPr>
        <p:sp>
          <p:nvSpPr>
            <p:cNvPr id="3228" name="Google Shape;3228;p44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9" name="Google Shape;3229;p44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0" name="Google Shape;3230;p44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1" name="Google Shape;3231;p44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2" name="Google Shape;3232;p44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2833;p37">
            <a:extLst>
              <a:ext uri="{FF2B5EF4-FFF2-40B4-BE49-F238E27FC236}">
                <a16:creationId xmlns:a16="http://schemas.microsoft.com/office/drawing/2014/main" xmlns="" id="{B108CA6C-9E36-1374-B162-C5915E6534E5}"/>
              </a:ext>
            </a:extLst>
          </p:cNvPr>
          <p:cNvSpPr/>
          <p:nvPr/>
        </p:nvSpPr>
        <p:spPr>
          <a:xfrm rot="5400000">
            <a:off x="8557045" y="4207936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xmlns="" id="{1E991958-692E-C79B-F6BE-2C7D02545910}"/>
              </a:ext>
            </a:extLst>
          </p:cNvPr>
          <p:cNvSpPr txBox="1"/>
          <p:nvPr/>
        </p:nvSpPr>
        <p:spPr>
          <a:xfrm>
            <a:off x="8468915" y="4530924"/>
            <a:ext cx="2743200" cy="63094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fr-FR" sz="3500" b="1" dirty="0">
                <a:solidFill>
                  <a:schemeClr val="accent2">
                    <a:lumMod val="75000"/>
                  </a:schemeClr>
                </a:solidFill>
                <a:latin typeface="Exo"/>
              </a:rPr>
              <a:t>25</a:t>
            </a:r>
          </a:p>
        </p:txBody>
      </p:sp>
    </p:spTree>
    <p:extLst>
      <p:ext uri="{BB962C8B-B14F-4D97-AF65-F5344CB8AC3E}">
        <p14:creationId xmlns:p14="http://schemas.microsoft.com/office/powerpoint/2010/main" val="118420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8" name="Google Shape;3108;p43"/>
          <p:cNvSpPr txBox="1">
            <a:spLocks noGrp="1"/>
          </p:cNvSpPr>
          <p:nvPr>
            <p:ph type="subTitle" idx="1"/>
          </p:nvPr>
        </p:nvSpPr>
        <p:spPr>
          <a:xfrm>
            <a:off x="1593173" y="1923981"/>
            <a:ext cx="5761200" cy="16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" sz="7000" b="1" dirty="0">
                <a:solidFill>
                  <a:schemeClr val="accent2">
                    <a:lumMod val="75000"/>
                  </a:schemeClr>
                </a:solidFill>
                <a:latin typeface="Exo"/>
              </a:rPr>
              <a:t>MERCI POUR </a:t>
            </a:r>
            <a:r>
              <a:rPr lang="en" sz="7000" b="1" dirty="0">
                <a:solidFill>
                  <a:schemeClr val="bg1"/>
                </a:solidFill>
                <a:latin typeface="Exo"/>
              </a:rPr>
              <a:t>VOTRE</a:t>
            </a:r>
            <a:r>
              <a:rPr lang="en" sz="7000" b="1" dirty="0">
                <a:solidFill>
                  <a:schemeClr val="accent2">
                    <a:lumMod val="75000"/>
                  </a:schemeClr>
                </a:solidFill>
                <a:latin typeface="Exo"/>
              </a:rPr>
              <a:t> attention</a:t>
            </a:r>
          </a:p>
        </p:txBody>
      </p:sp>
      <p:grpSp>
        <p:nvGrpSpPr>
          <p:cNvPr id="3109" name="Google Shape;3109;p43"/>
          <p:cNvGrpSpPr/>
          <p:nvPr/>
        </p:nvGrpSpPr>
        <p:grpSpPr>
          <a:xfrm>
            <a:off x="1837776" y="4281819"/>
            <a:ext cx="1252897" cy="51000"/>
            <a:chOff x="2915381" y="4104819"/>
            <a:chExt cx="1252897" cy="51000"/>
          </a:xfrm>
        </p:grpSpPr>
        <p:sp>
          <p:nvSpPr>
            <p:cNvPr id="3110" name="Google Shape;3110;p43"/>
            <p:cNvSpPr/>
            <p:nvPr/>
          </p:nvSpPr>
          <p:spPr>
            <a:xfrm>
              <a:off x="2915381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1" name="Google Shape;3111;p43"/>
            <p:cNvSpPr/>
            <p:nvPr/>
          </p:nvSpPr>
          <p:spPr>
            <a:xfrm>
              <a:off x="3007850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2" name="Google Shape;3112;p43"/>
            <p:cNvSpPr/>
            <p:nvPr/>
          </p:nvSpPr>
          <p:spPr>
            <a:xfrm>
              <a:off x="3100319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3" name="Google Shape;3113;p43"/>
            <p:cNvSpPr/>
            <p:nvPr/>
          </p:nvSpPr>
          <p:spPr>
            <a:xfrm>
              <a:off x="3192788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4" name="Google Shape;3114;p43"/>
            <p:cNvSpPr/>
            <p:nvPr/>
          </p:nvSpPr>
          <p:spPr>
            <a:xfrm>
              <a:off x="328525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5" name="Google Shape;3115;p43"/>
            <p:cNvSpPr/>
            <p:nvPr/>
          </p:nvSpPr>
          <p:spPr>
            <a:xfrm>
              <a:off x="3377726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6" name="Google Shape;3116;p43"/>
            <p:cNvSpPr/>
            <p:nvPr/>
          </p:nvSpPr>
          <p:spPr>
            <a:xfrm>
              <a:off x="3470195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7" name="Google Shape;3117;p43"/>
            <p:cNvSpPr/>
            <p:nvPr/>
          </p:nvSpPr>
          <p:spPr>
            <a:xfrm>
              <a:off x="3562664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8" name="Google Shape;3118;p43"/>
            <p:cNvSpPr/>
            <p:nvPr/>
          </p:nvSpPr>
          <p:spPr>
            <a:xfrm>
              <a:off x="3655133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9" name="Google Shape;3119;p43"/>
            <p:cNvSpPr/>
            <p:nvPr/>
          </p:nvSpPr>
          <p:spPr>
            <a:xfrm>
              <a:off x="3747602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0" name="Google Shape;3120;p43"/>
            <p:cNvSpPr/>
            <p:nvPr/>
          </p:nvSpPr>
          <p:spPr>
            <a:xfrm>
              <a:off x="38400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1" name="Google Shape;3121;p43"/>
            <p:cNvSpPr/>
            <p:nvPr/>
          </p:nvSpPr>
          <p:spPr>
            <a:xfrm>
              <a:off x="39324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2" name="Google Shape;3122;p43"/>
            <p:cNvSpPr/>
            <p:nvPr/>
          </p:nvSpPr>
          <p:spPr>
            <a:xfrm>
              <a:off x="40248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3" name="Google Shape;3123;p43"/>
            <p:cNvSpPr/>
            <p:nvPr/>
          </p:nvSpPr>
          <p:spPr>
            <a:xfrm>
              <a:off x="41172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24" name="Google Shape;3124;p43"/>
          <p:cNvGrpSpPr/>
          <p:nvPr/>
        </p:nvGrpSpPr>
        <p:grpSpPr>
          <a:xfrm flipH="1">
            <a:off x="2904967" y="691791"/>
            <a:ext cx="1105976" cy="133969"/>
            <a:chOff x="8183182" y="663852"/>
            <a:chExt cx="1475028" cy="178673"/>
          </a:xfrm>
        </p:grpSpPr>
        <p:grpSp>
          <p:nvGrpSpPr>
            <p:cNvPr id="3125" name="Google Shape;3125;p43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3126" name="Google Shape;3126;p43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7" name="Google Shape;3127;p43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8" name="Google Shape;3128;p43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9" name="Google Shape;3129;p43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0" name="Google Shape;3130;p43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1" name="Google Shape;3131;p43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2" name="Google Shape;3132;p43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3" name="Google Shape;3133;p43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4" name="Google Shape;3134;p43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5" name="Google Shape;3135;p43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136" name="Google Shape;3136;p43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3137" name="Google Shape;3137;p43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8" name="Google Shape;3138;p43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9" name="Google Shape;3139;p43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0" name="Google Shape;3140;p43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1" name="Google Shape;3141;p43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2" name="Google Shape;3142;p43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3" name="Google Shape;3143;p43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4" name="Google Shape;3144;p43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5" name="Google Shape;3145;p43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6" name="Google Shape;3146;p43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147" name="Google Shape;3147;p43"/>
          <p:cNvGrpSpPr/>
          <p:nvPr/>
        </p:nvGrpSpPr>
        <p:grpSpPr>
          <a:xfrm rot="5400000">
            <a:off x="7200764" y="3308753"/>
            <a:ext cx="883262" cy="242091"/>
            <a:chOff x="2300350" y="2601250"/>
            <a:chExt cx="2275275" cy="623625"/>
          </a:xfrm>
        </p:grpSpPr>
        <p:sp>
          <p:nvSpPr>
            <p:cNvPr id="3148" name="Google Shape;3148;p43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9" name="Google Shape;3149;p43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0" name="Google Shape;3150;p43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1" name="Google Shape;3151;p43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2" name="Google Shape;3152;p43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3" name="Google Shape;3153;p43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" name="Google Shape;4594;p69">
            <a:extLst>
              <a:ext uri="{FF2B5EF4-FFF2-40B4-BE49-F238E27FC236}">
                <a16:creationId xmlns:a16="http://schemas.microsoft.com/office/drawing/2014/main" xmlns="" id="{C9B26744-5F2A-7646-5758-631631DD1CD5}"/>
              </a:ext>
            </a:extLst>
          </p:cNvPr>
          <p:cNvGrpSpPr/>
          <p:nvPr/>
        </p:nvGrpSpPr>
        <p:grpSpPr>
          <a:xfrm rot="-5400000">
            <a:off x="855650" y="1500799"/>
            <a:ext cx="883258" cy="242091"/>
            <a:chOff x="2300350" y="2601250"/>
            <a:chExt cx="2275275" cy="623625"/>
          </a:xfrm>
        </p:grpSpPr>
        <p:sp>
          <p:nvSpPr>
            <p:cNvPr id="52" name="Google Shape;4595;p69">
              <a:extLst>
                <a:ext uri="{FF2B5EF4-FFF2-40B4-BE49-F238E27FC236}">
                  <a16:creationId xmlns:a16="http://schemas.microsoft.com/office/drawing/2014/main" xmlns="" id="{170EDE92-E341-9FC9-35BD-6441F47681EE}"/>
                </a:ext>
              </a:extLst>
            </p:cNvPr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4596;p69">
              <a:extLst>
                <a:ext uri="{FF2B5EF4-FFF2-40B4-BE49-F238E27FC236}">
                  <a16:creationId xmlns:a16="http://schemas.microsoft.com/office/drawing/2014/main" xmlns="" id="{832D465B-C2D9-E9F0-C1EB-A4F206903448}"/>
                </a:ext>
              </a:extLst>
            </p:cNvPr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4597;p69">
              <a:extLst>
                <a:ext uri="{FF2B5EF4-FFF2-40B4-BE49-F238E27FC236}">
                  <a16:creationId xmlns:a16="http://schemas.microsoft.com/office/drawing/2014/main" xmlns="" id="{D0B00897-1985-B6D2-B08F-279745002C3D}"/>
                </a:ext>
              </a:extLst>
            </p:cNvPr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4598;p69">
              <a:extLst>
                <a:ext uri="{FF2B5EF4-FFF2-40B4-BE49-F238E27FC236}">
                  <a16:creationId xmlns:a16="http://schemas.microsoft.com/office/drawing/2014/main" xmlns="" id="{A5120ED6-BD56-AF89-69F2-9C999001D52F}"/>
                </a:ext>
              </a:extLst>
            </p:cNvPr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4599;p69">
              <a:extLst>
                <a:ext uri="{FF2B5EF4-FFF2-40B4-BE49-F238E27FC236}">
                  <a16:creationId xmlns:a16="http://schemas.microsoft.com/office/drawing/2014/main" xmlns="" id="{36615B3D-A242-2539-AC10-B195567E9F80}"/>
                </a:ext>
              </a:extLst>
            </p:cNvPr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4600;p69">
              <a:extLst>
                <a:ext uri="{FF2B5EF4-FFF2-40B4-BE49-F238E27FC236}">
                  <a16:creationId xmlns:a16="http://schemas.microsoft.com/office/drawing/2014/main" xmlns="" id="{7AC8B1B6-F5A5-9714-F6B2-843050449B0D}"/>
                </a:ext>
              </a:extLst>
            </p:cNvPr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3199140788"/>
              </p:ext>
            </p:extLst>
          </p:nvPr>
        </p:nvGraphicFramePr>
        <p:xfrm>
          <a:off x="1006867" y="1109609"/>
          <a:ext cx="6904234" cy="28253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6" name="Straight Arrow Connector 5"/>
          <p:cNvCxnSpPr/>
          <p:nvPr/>
        </p:nvCxnSpPr>
        <p:spPr>
          <a:xfrm>
            <a:off x="2650732" y="2095927"/>
            <a:ext cx="1489753" cy="99659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4756935" y="2095927"/>
            <a:ext cx="1428108" cy="99659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4979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3708" y="151104"/>
            <a:ext cx="7479587" cy="572700"/>
          </a:xfrm>
        </p:spPr>
        <p:txBody>
          <a:bodyPr/>
          <a:lstStyle/>
          <a:p>
            <a:pPr algn="ctr"/>
            <a:r>
              <a:rPr lang="fr-MA" sz="2400" dirty="0"/>
              <a:t>familles d'algorithmes de détection d'objets</a:t>
            </a:r>
            <a:endParaRPr lang="fr-FR" sz="2400" dirty="0"/>
          </a:p>
        </p:txBody>
      </p:sp>
      <p:sp>
        <p:nvSpPr>
          <p:cNvPr id="23" name="Rounded Rectangle 22"/>
          <p:cNvSpPr/>
          <p:nvPr/>
        </p:nvSpPr>
        <p:spPr>
          <a:xfrm rot="17626337">
            <a:off x="1406483" y="1926343"/>
            <a:ext cx="1849347" cy="39041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 b="1" dirty="0"/>
              <a:t>Famille RCNN</a:t>
            </a:r>
          </a:p>
        </p:txBody>
      </p:sp>
      <p:sp>
        <p:nvSpPr>
          <p:cNvPr id="26" name="Rounded Rectangle 25"/>
          <p:cNvSpPr/>
          <p:nvPr/>
        </p:nvSpPr>
        <p:spPr>
          <a:xfrm rot="3948175">
            <a:off x="1412158" y="4111741"/>
            <a:ext cx="1849347" cy="39041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 b="1" dirty="0" smtClean="0"/>
              <a:t>Famille YOLO</a:t>
            </a:r>
            <a:endParaRPr lang="fr-FR" sz="1800" b="1" dirty="0"/>
          </a:p>
        </p:txBody>
      </p:sp>
      <p:graphicFrame>
        <p:nvGraphicFramePr>
          <p:cNvPr id="18" name="Diagram 17"/>
          <p:cNvGraphicFramePr/>
          <p:nvPr>
            <p:extLst>
              <p:ext uri="{D42A27DB-BD31-4B8C-83A1-F6EECF244321}">
                <p14:modId xmlns:p14="http://schemas.microsoft.com/office/powerpoint/2010/main" val="4279499955"/>
              </p:ext>
            </p:extLst>
          </p:nvPr>
        </p:nvGraphicFramePr>
        <p:xfrm>
          <a:off x="369869" y="1073839"/>
          <a:ext cx="8126858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32798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9" name="Google Shape;3639;p52"/>
          <p:cNvSpPr txBox="1">
            <a:spLocks noGrp="1"/>
          </p:cNvSpPr>
          <p:nvPr>
            <p:ph type="title"/>
          </p:nvPr>
        </p:nvSpPr>
        <p:spPr>
          <a:xfrm>
            <a:off x="878849" y="462612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dirty="0" smtClean="0"/>
              <a:t>Famille RCNN(</a:t>
            </a:r>
            <a:r>
              <a:rPr lang="en" dirty="0" smtClean="0">
                <a:solidFill>
                  <a:schemeClr val="accent2"/>
                </a:solidFill>
              </a:rPr>
              <a:t>Two Stage</a:t>
            </a:r>
            <a:r>
              <a:rPr lang="en" dirty="0" smtClean="0"/>
              <a:t>)</a:t>
            </a:r>
            <a:endParaRPr lang="en" dirty="0"/>
          </a:p>
        </p:txBody>
      </p:sp>
      <p:sp>
        <p:nvSpPr>
          <p:cNvPr id="3640" name="Google Shape;3640;p52"/>
          <p:cNvSpPr/>
          <p:nvPr/>
        </p:nvSpPr>
        <p:spPr>
          <a:xfrm>
            <a:off x="4406249" y="2840549"/>
            <a:ext cx="331500" cy="331500"/>
          </a:xfrm>
          <a:prstGeom prst="ellipse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2" name="Google Shape;3642;p52"/>
          <p:cNvSpPr/>
          <p:nvPr/>
        </p:nvSpPr>
        <p:spPr>
          <a:xfrm>
            <a:off x="5156175" y="3536701"/>
            <a:ext cx="1793700" cy="399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rPr>
              <a:t>FRCN</a:t>
            </a:r>
            <a:endParaRPr sz="1800" b="1" dirty="0">
              <a:solidFill>
                <a:schemeClr val="lt1"/>
              </a:solidFill>
              <a:latin typeface="Exo"/>
              <a:ea typeface="Exo"/>
              <a:cs typeface="Exo"/>
              <a:sym typeface="Exo"/>
            </a:endParaRPr>
          </a:p>
        </p:txBody>
      </p:sp>
      <p:sp>
        <p:nvSpPr>
          <p:cNvPr id="3645" name="Google Shape;3645;p52"/>
          <p:cNvSpPr/>
          <p:nvPr/>
        </p:nvSpPr>
        <p:spPr>
          <a:xfrm>
            <a:off x="2194124" y="3483123"/>
            <a:ext cx="1793700" cy="399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en" sz="1800" b="1" dirty="0">
                <a:solidFill>
                  <a:schemeClr val="lt1"/>
                </a:solidFill>
                <a:latin typeface="Exo"/>
                <a:ea typeface="Exo"/>
                <a:cs typeface="Exo"/>
              </a:rPr>
              <a:t>Faster RCNN</a:t>
            </a:r>
          </a:p>
        </p:txBody>
      </p:sp>
      <p:sp>
        <p:nvSpPr>
          <p:cNvPr id="3648" name="Google Shape;3648;p52"/>
          <p:cNvSpPr/>
          <p:nvPr/>
        </p:nvSpPr>
        <p:spPr>
          <a:xfrm>
            <a:off x="713099" y="2119199"/>
            <a:ext cx="1793700" cy="399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 dirty="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rPr>
              <a:t>RCNN</a:t>
            </a:r>
            <a:endParaRPr sz="1800" b="1" dirty="0">
              <a:solidFill>
                <a:schemeClr val="lt1"/>
              </a:solidFill>
              <a:latin typeface="Exo"/>
              <a:ea typeface="Exo"/>
              <a:cs typeface="Exo"/>
              <a:sym typeface="Exo"/>
            </a:endParaRPr>
          </a:p>
        </p:txBody>
      </p:sp>
      <p:sp>
        <p:nvSpPr>
          <p:cNvPr id="3651" name="Google Shape;3651;p52"/>
          <p:cNvSpPr/>
          <p:nvPr/>
        </p:nvSpPr>
        <p:spPr>
          <a:xfrm>
            <a:off x="6637199" y="2119199"/>
            <a:ext cx="1793700" cy="399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en" sz="1800" b="1" dirty="0">
                <a:solidFill>
                  <a:schemeClr val="lt1"/>
                </a:solidFill>
                <a:latin typeface="Exo"/>
                <a:ea typeface="Exo"/>
                <a:cs typeface="Exo"/>
              </a:rPr>
              <a:t>Mask RCNN</a:t>
            </a:r>
          </a:p>
        </p:txBody>
      </p:sp>
      <p:sp>
        <p:nvSpPr>
          <p:cNvPr id="3654" name="Google Shape;3654;p52"/>
          <p:cNvSpPr/>
          <p:nvPr/>
        </p:nvSpPr>
        <p:spPr>
          <a:xfrm>
            <a:off x="3675149" y="2119199"/>
            <a:ext cx="1793700" cy="399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en" sz="1800" b="1" dirty="0">
                <a:solidFill>
                  <a:schemeClr val="lt1"/>
                </a:solidFill>
                <a:latin typeface="Exo"/>
                <a:ea typeface="Exo"/>
                <a:cs typeface="Exo"/>
              </a:rPr>
              <a:t>Fast RCNN</a:t>
            </a:r>
          </a:p>
        </p:txBody>
      </p:sp>
      <p:cxnSp>
        <p:nvCxnSpPr>
          <p:cNvPr id="3656" name="Google Shape;3656;p52"/>
          <p:cNvCxnSpPr>
            <a:stCxn id="3657" idx="6"/>
            <a:endCxn id="3658" idx="2"/>
          </p:cNvCxnSpPr>
          <p:nvPr/>
        </p:nvCxnSpPr>
        <p:spPr>
          <a:xfrm>
            <a:off x="1775099" y="3001112"/>
            <a:ext cx="11499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59" name="Google Shape;3659;p52"/>
          <p:cNvCxnSpPr>
            <a:stCxn id="3658" idx="6"/>
            <a:endCxn id="3640" idx="2"/>
          </p:cNvCxnSpPr>
          <p:nvPr/>
        </p:nvCxnSpPr>
        <p:spPr>
          <a:xfrm>
            <a:off x="3256424" y="3001112"/>
            <a:ext cx="1149900" cy="51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60" name="Google Shape;3660;p52"/>
          <p:cNvCxnSpPr>
            <a:stCxn id="3640" idx="6"/>
            <a:endCxn id="3661" idx="2"/>
          </p:cNvCxnSpPr>
          <p:nvPr/>
        </p:nvCxnSpPr>
        <p:spPr>
          <a:xfrm>
            <a:off x="4737749" y="3006299"/>
            <a:ext cx="11496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62" name="Google Shape;3662;p52"/>
          <p:cNvCxnSpPr>
            <a:stCxn id="3661" idx="6"/>
            <a:endCxn id="3663" idx="2"/>
          </p:cNvCxnSpPr>
          <p:nvPr/>
        </p:nvCxnSpPr>
        <p:spPr>
          <a:xfrm>
            <a:off x="6218774" y="3006299"/>
            <a:ext cx="11496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64" name="Google Shape;3664;p52"/>
          <p:cNvCxnSpPr>
            <a:stCxn id="3657" idx="0"/>
            <a:endCxn id="3648" idx="2"/>
          </p:cNvCxnSpPr>
          <p:nvPr/>
        </p:nvCxnSpPr>
        <p:spPr>
          <a:xfrm rot="10800000" flipH="1">
            <a:off x="1609349" y="2519162"/>
            <a:ext cx="600" cy="3162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65" name="Google Shape;3665;p52"/>
          <p:cNvCxnSpPr>
            <a:stCxn id="3640" idx="0"/>
            <a:endCxn id="3654" idx="2"/>
          </p:cNvCxnSpPr>
          <p:nvPr/>
        </p:nvCxnSpPr>
        <p:spPr>
          <a:xfrm rot="10800000">
            <a:off x="4571999" y="2518949"/>
            <a:ext cx="0" cy="3216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66" name="Google Shape;3666;p52"/>
          <p:cNvCxnSpPr>
            <a:stCxn id="3663" idx="0"/>
            <a:endCxn id="3651" idx="2"/>
          </p:cNvCxnSpPr>
          <p:nvPr/>
        </p:nvCxnSpPr>
        <p:spPr>
          <a:xfrm rot="10800000">
            <a:off x="7534049" y="2518949"/>
            <a:ext cx="0" cy="3216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67" name="Google Shape;3667;p52"/>
          <p:cNvCxnSpPr>
            <a:stCxn id="3642" idx="0"/>
            <a:endCxn id="3661" idx="4"/>
          </p:cNvCxnSpPr>
          <p:nvPr/>
        </p:nvCxnSpPr>
        <p:spPr>
          <a:xfrm flipH="1" flipV="1">
            <a:off x="6053024" y="3172049"/>
            <a:ext cx="1" cy="364652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68" name="Google Shape;3668;p52"/>
          <p:cNvCxnSpPr>
            <a:stCxn id="3645" idx="0"/>
            <a:endCxn id="3658" idx="4"/>
          </p:cNvCxnSpPr>
          <p:nvPr/>
        </p:nvCxnSpPr>
        <p:spPr>
          <a:xfrm rot="10800000">
            <a:off x="3090674" y="3166923"/>
            <a:ext cx="300" cy="3162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669" name="Google Shape;3669;p52"/>
          <p:cNvGrpSpPr/>
          <p:nvPr/>
        </p:nvGrpSpPr>
        <p:grpSpPr>
          <a:xfrm rot="10800000">
            <a:off x="872939" y="3428478"/>
            <a:ext cx="883262" cy="242091"/>
            <a:chOff x="2300350" y="2601250"/>
            <a:chExt cx="2275275" cy="623625"/>
          </a:xfrm>
        </p:grpSpPr>
        <p:sp>
          <p:nvSpPr>
            <p:cNvPr id="3670" name="Google Shape;3670;p52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1" name="Google Shape;3671;p52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2" name="Google Shape;3672;p52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3" name="Google Shape;3673;p52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4" name="Google Shape;3674;p52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5" name="Google Shape;3675;p52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76" name="Google Shape;3676;p52"/>
          <p:cNvGrpSpPr/>
          <p:nvPr/>
        </p:nvGrpSpPr>
        <p:grpSpPr>
          <a:xfrm>
            <a:off x="7644195" y="3512791"/>
            <a:ext cx="2297800" cy="347400"/>
            <a:chOff x="7644195" y="3512791"/>
            <a:chExt cx="2297800" cy="347400"/>
          </a:xfrm>
        </p:grpSpPr>
        <p:sp>
          <p:nvSpPr>
            <p:cNvPr id="3677" name="Google Shape;3677;p52"/>
            <p:cNvSpPr/>
            <p:nvPr/>
          </p:nvSpPr>
          <p:spPr>
            <a:xfrm flipH="1">
              <a:off x="7947295" y="3792091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8" name="Google Shape;3678;p52"/>
            <p:cNvSpPr/>
            <p:nvPr/>
          </p:nvSpPr>
          <p:spPr>
            <a:xfrm flipH="1">
              <a:off x="7644195" y="3512791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79" name="Google Shape;3679;p52"/>
          <p:cNvGrpSpPr/>
          <p:nvPr/>
        </p:nvGrpSpPr>
        <p:grpSpPr>
          <a:xfrm rot="5400000">
            <a:off x="3041525" y="1192975"/>
            <a:ext cx="98902" cy="553090"/>
            <a:chOff x="4898850" y="4820550"/>
            <a:chExt cx="98902" cy="553090"/>
          </a:xfrm>
        </p:grpSpPr>
        <p:sp>
          <p:nvSpPr>
            <p:cNvPr id="3680" name="Google Shape;3680;p52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1" name="Google Shape;3681;p52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2" name="Google Shape;3682;p52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3" name="Google Shape;3683;p52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4" name="Google Shape;3684;p52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85" name="Google Shape;3685;p52"/>
          <p:cNvSpPr/>
          <p:nvPr/>
        </p:nvSpPr>
        <p:spPr>
          <a:xfrm>
            <a:off x="4475700" y="2910000"/>
            <a:ext cx="192600" cy="192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86" name="Google Shape;3686;p52"/>
          <p:cNvGrpSpPr/>
          <p:nvPr/>
        </p:nvGrpSpPr>
        <p:grpSpPr>
          <a:xfrm>
            <a:off x="2924924" y="2835362"/>
            <a:ext cx="331500" cy="331500"/>
            <a:chOff x="2924924" y="2835362"/>
            <a:chExt cx="331500" cy="331500"/>
          </a:xfrm>
        </p:grpSpPr>
        <p:sp>
          <p:nvSpPr>
            <p:cNvPr id="3687" name="Google Shape;3687;p52"/>
            <p:cNvSpPr/>
            <p:nvPr/>
          </p:nvSpPr>
          <p:spPr>
            <a:xfrm>
              <a:off x="2994675" y="2906923"/>
              <a:ext cx="192600" cy="1926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8" name="Google Shape;3658;p52"/>
            <p:cNvSpPr/>
            <p:nvPr/>
          </p:nvSpPr>
          <p:spPr>
            <a:xfrm>
              <a:off x="2924924" y="2835362"/>
              <a:ext cx="331500" cy="331500"/>
            </a:xfrm>
            <a:prstGeom prst="ellipse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88" name="Google Shape;3688;p52"/>
          <p:cNvGrpSpPr/>
          <p:nvPr/>
        </p:nvGrpSpPr>
        <p:grpSpPr>
          <a:xfrm>
            <a:off x="5887274" y="2840549"/>
            <a:ext cx="331500" cy="331500"/>
            <a:chOff x="5887274" y="2840549"/>
            <a:chExt cx="331500" cy="331500"/>
          </a:xfrm>
        </p:grpSpPr>
        <p:sp>
          <p:nvSpPr>
            <p:cNvPr id="3689" name="Google Shape;3689;p52"/>
            <p:cNvSpPr/>
            <p:nvPr/>
          </p:nvSpPr>
          <p:spPr>
            <a:xfrm>
              <a:off x="5956725" y="2906923"/>
              <a:ext cx="192600" cy="1926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1" name="Google Shape;3661;p52"/>
            <p:cNvSpPr/>
            <p:nvPr/>
          </p:nvSpPr>
          <p:spPr>
            <a:xfrm>
              <a:off x="5887274" y="2840549"/>
              <a:ext cx="331500" cy="331500"/>
            </a:xfrm>
            <a:prstGeom prst="ellipse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90" name="Google Shape;3690;p52"/>
          <p:cNvGrpSpPr/>
          <p:nvPr/>
        </p:nvGrpSpPr>
        <p:grpSpPr>
          <a:xfrm>
            <a:off x="7368299" y="2840549"/>
            <a:ext cx="331500" cy="331500"/>
            <a:chOff x="7368299" y="2840549"/>
            <a:chExt cx="331500" cy="331500"/>
          </a:xfrm>
        </p:grpSpPr>
        <p:sp>
          <p:nvSpPr>
            <p:cNvPr id="3691" name="Google Shape;3691;p52"/>
            <p:cNvSpPr/>
            <p:nvPr/>
          </p:nvSpPr>
          <p:spPr>
            <a:xfrm>
              <a:off x="7437750" y="2906923"/>
              <a:ext cx="192600" cy="1926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3" name="Google Shape;3663;p52"/>
            <p:cNvSpPr/>
            <p:nvPr/>
          </p:nvSpPr>
          <p:spPr>
            <a:xfrm>
              <a:off x="7368299" y="2840549"/>
              <a:ext cx="331500" cy="331500"/>
            </a:xfrm>
            <a:prstGeom prst="ellipse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92" name="Google Shape;3692;p52"/>
          <p:cNvGrpSpPr/>
          <p:nvPr/>
        </p:nvGrpSpPr>
        <p:grpSpPr>
          <a:xfrm>
            <a:off x="1443599" y="2835362"/>
            <a:ext cx="331500" cy="331500"/>
            <a:chOff x="1443599" y="2835362"/>
            <a:chExt cx="331500" cy="331500"/>
          </a:xfrm>
        </p:grpSpPr>
        <p:sp>
          <p:nvSpPr>
            <p:cNvPr id="3693" name="Google Shape;3693;p52"/>
            <p:cNvSpPr/>
            <p:nvPr/>
          </p:nvSpPr>
          <p:spPr>
            <a:xfrm>
              <a:off x="1513650" y="2906923"/>
              <a:ext cx="192000" cy="1926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7" name="Google Shape;3657;p52"/>
            <p:cNvSpPr/>
            <p:nvPr/>
          </p:nvSpPr>
          <p:spPr>
            <a:xfrm>
              <a:off x="1443599" y="2835362"/>
              <a:ext cx="331500" cy="331500"/>
            </a:xfrm>
            <a:prstGeom prst="ellipse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ZoneTexte 1">
            <a:extLst>
              <a:ext uri="{FF2B5EF4-FFF2-40B4-BE49-F238E27FC236}">
                <a16:creationId xmlns:a16="http://schemas.microsoft.com/office/drawing/2014/main" xmlns="" id="{79D2622C-C609-AD6C-DC07-B6AEC0C09397}"/>
              </a:ext>
            </a:extLst>
          </p:cNvPr>
          <p:cNvSpPr txBox="1"/>
          <p:nvPr/>
        </p:nvSpPr>
        <p:spPr>
          <a:xfrm>
            <a:off x="164307" y="1512690"/>
            <a:ext cx="2921794" cy="60263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1600" dirty="0" err="1">
                <a:solidFill>
                  <a:schemeClr val="lt1"/>
                </a:solidFill>
                <a:latin typeface="PT Sans"/>
              </a:rPr>
              <a:t>Region-based</a:t>
            </a:r>
            <a:r>
              <a:rPr lang="fr-FR" sz="1600" dirty="0">
                <a:solidFill>
                  <a:schemeClr val="lt1"/>
                </a:solidFill>
                <a:latin typeface="PT Sans"/>
              </a:rPr>
              <a:t> </a:t>
            </a:r>
            <a:r>
              <a:rPr lang="fr-FR" sz="1600" dirty="0" err="1">
                <a:solidFill>
                  <a:schemeClr val="lt1"/>
                </a:solidFill>
                <a:latin typeface="PT Sans"/>
              </a:rPr>
              <a:t>Convolutional</a:t>
            </a:r>
            <a:r>
              <a:rPr lang="fr-FR" sz="1600" dirty="0">
                <a:solidFill>
                  <a:schemeClr val="lt1"/>
                </a:solidFill>
                <a:latin typeface="PT Sans"/>
              </a:rPr>
              <a:t> Neural Network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xmlns="" id="{E42A170E-D03B-934E-2FA0-AC367372A3E0}"/>
              </a:ext>
            </a:extLst>
          </p:cNvPr>
          <p:cNvSpPr txBox="1"/>
          <p:nvPr/>
        </p:nvSpPr>
        <p:spPr>
          <a:xfrm>
            <a:off x="3093244" y="1530548"/>
            <a:ext cx="2957512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1600" dirty="0">
                <a:solidFill>
                  <a:schemeClr val="lt1"/>
                </a:solidFill>
                <a:latin typeface="PT Sans"/>
              </a:rPr>
              <a:t>Fast </a:t>
            </a:r>
            <a:r>
              <a:rPr lang="fr-FR" sz="1600" dirty="0" err="1">
                <a:solidFill>
                  <a:schemeClr val="lt1"/>
                </a:solidFill>
                <a:latin typeface="PT Sans"/>
              </a:rPr>
              <a:t>Region-based</a:t>
            </a:r>
            <a:r>
              <a:rPr lang="fr-FR" sz="1600" dirty="0">
                <a:solidFill>
                  <a:schemeClr val="lt1"/>
                </a:solidFill>
                <a:latin typeface="PT Sans"/>
              </a:rPr>
              <a:t> </a:t>
            </a:r>
            <a:r>
              <a:rPr lang="fr-FR" sz="1600" dirty="0" err="1">
                <a:solidFill>
                  <a:schemeClr val="lt1"/>
                </a:solidFill>
                <a:latin typeface="PT Sans"/>
              </a:rPr>
              <a:t>Convolutional</a:t>
            </a:r>
            <a:r>
              <a:rPr lang="fr-FR" sz="1600" dirty="0">
                <a:solidFill>
                  <a:schemeClr val="lt1"/>
                </a:solidFill>
                <a:latin typeface="PT Sans"/>
              </a:rPr>
              <a:t> Neural Network</a:t>
            </a:r>
            <a:endParaRPr lang="fr-FR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xmlns="" id="{6B9311BC-E735-B162-F3E1-8BA7B38DCCBD}"/>
              </a:ext>
            </a:extLst>
          </p:cNvPr>
          <p:cNvSpPr txBox="1"/>
          <p:nvPr/>
        </p:nvSpPr>
        <p:spPr>
          <a:xfrm>
            <a:off x="1610916" y="3887986"/>
            <a:ext cx="3037879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1600" dirty="0" err="1">
                <a:solidFill>
                  <a:schemeClr val="lt1"/>
                </a:solidFill>
                <a:latin typeface="PT Sans"/>
              </a:rPr>
              <a:t>Faster</a:t>
            </a:r>
            <a:r>
              <a:rPr lang="fr-FR" sz="1600" dirty="0">
                <a:solidFill>
                  <a:schemeClr val="lt1"/>
                </a:solidFill>
                <a:latin typeface="PT Sans"/>
              </a:rPr>
              <a:t> </a:t>
            </a:r>
            <a:r>
              <a:rPr lang="fr-FR" sz="1600" dirty="0" err="1">
                <a:solidFill>
                  <a:schemeClr val="lt1"/>
                </a:solidFill>
                <a:latin typeface="PT Sans"/>
              </a:rPr>
              <a:t>Region-based</a:t>
            </a:r>
            <a:r>
              <a:rPr lang="fr-FR" sz="1600" dirty="0">
                <a:solidFill>
                  <a:schemeClr val="lt1"/>
                </a:solidFill>
                <a:latin typeface="PT Sans"/>
              </a:rPr>
              <a:t> </a:t>
            </a:r>
            <a:r>
              <a:rPr lang="fr-FR" sz="1600" dirty="0" err="1">
                <a:solidFill>
                  <a:schemeClr val="lt1"/>
                </a:solidFill>
                <a:latin typeface="PT Sans"/>
              </a:rPr>
              <a:t>Convolutional</a:t>
            </a:r>
            <a:r>
              <a:rPr lang="fr-FR" sz="1600" dirty="0">
                <a:solidFill>
                  <a:schemeClr val="lt1"/>
                </a:solidFill>
                <a:latin typeface="PT Sans"/>
              </a:rPr>
              <a:t> Neural Network</a:t>
            </a:r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xmlns="" id="{550B9C22-DDD1-72FD-7235-72184CEB5B43}"/>
              </a:ext>
            </a:extLst>
          </p:cNvPr>
          <p:cNvSpPr txBox="1"/>
          <p:nvPr/>
        </p:nvSpPr>
        <p:spPr>
          <a:xfrm>
            <a:off x="4745236" y="3941564"/>
            <a:ext cx="3037879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1600" dirty="0" err="1">
                <a:solidFill>
                  <a:schemeClr val="lt1"/>
                </a:solidFill>
                <a:latin typeface="PT Sans"/>
              </a:rPr>
              <a:t>Faster</a:t>
            </a:r>
            <a:r>
              <a:rPr lang="fr-FR" sz="1600" dirty="0">
                <a:solidFill>
                  <a:schemeClr val="lt1"/>
                </a:solidFill>
                <a:latin typeface="PT Sans"/>
              </a:rPr>
              <a:t> </a:t>
            </a:r>
            <a:r>
              <a:rPr lang="fr-FR" sz="1600" dirty="0" err="1">
                <a:solidFill>
                  <a:schemeClr val="lt1"/>
                </a:solidFill>
                <a:latin typeface="PT Sans"/>
              </a:rPr>
              <a:t>Region</a:t>
            </a:r>
            <a:r>
              <a:rPr lang="fr-FR" sz="1600" dirty="0">
                <a:solidFill>
                  <a:schemeClr val="lt1"/>
                </a:solidFill>
                <a:latin typeface="PT Sans"/>
              </a:rPr>
              <a:t> </a:t>
            </a:r>
            <a:r>
              <a:rPr lang="fr-FR" sz="1600" dirty="0" err="1">
                <a:solidFill>
                  <a:schemeClr val="lt1"/>
                </a:solidFill>
                <a:latin typeface="PT Sans"/>
              </a:rPr>
              <a:t>based</a:t>
            </a:r>
            <a:r>
              <a:rPr lang="fr-FR" sz="1600" dirty="0">
                <a:solidFill>
                  <a:schemeClr val="lt1"/>
                </a:solidFill>
                <a:latin typeface="PT Sans"/>
              </a:rPr>
              <a:t> </a:t>
            </a:r>
            <a:r>
              <a:rPr lang="fr-FR" sz="1600" dirty="0" err="1">
                <a:solidFill>
                  <a:schemeClr val="lt1"/>
                </a:solidFill>
                <a:latin typeface="PT Sans"/>
              </a:rPr>
              <a:t>convolutional</a:t>
            </a:r>
            <a:r>
              <a:rPr lang="fr-FR" sz="1600" dirty="0">
                <a:solidFill>
                  <a:schemeClr val="lt1"/>
                </a:solidFill>
                <a:latin typeface="PT Sans"/>
              </a:rPr>
              <a:t> neural networks</a:t>
            </a:r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xmlns="" id="{132A62AD-ECD7-7365-CF25-E4E4F9DF34C0}"/>
              </a:ext>
            </a:extLst>
          </p:cNvPr>
          <p:cNvSpPr txBox="1"/>
          <p:nvPr/>
        </p:nvSpPr>
        <p:spPr>
          <a:xfrm>
            <a:off x="6120408" y="1530549"/>
            <a:ext cx="3046809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1600" dirty="0">
                <a:solidFill>
                  <a:schemeClr val="lt1"/>
                </a:solidFill>
                <a:latin typeface="PT Sans"/>
              </a:rPr>
              <a:t>Mask </a:t>
            </a:r>
            <a:r>
              <a:rPr lang="fr-FR" sz="1600" dirty="0" err="1">
                <a:solidFill>
                  <a:schemeClr val="lt1"/>
                </a:solidFill>
                <a:latin typeface="PT Sans"/>
              </a:rPr>
              <a:t>Region-based</a:t>
            </a:r>
            <a:r>
              <a:rPr lang="fr-FR" sz="1600" dirty="0">
                <a:solidFill>
                  <a:schemeClr val="lt1"/>
                </a:solidFill>
                <a:latin typeface="PT Sans"/>
              </a:rPr>
              <a:t> </a:t>
            </a:r>
            <a:r>
              <a:rPr lang="fr-FR" sz="1600" dirty="0" err="1">
                <a:solidFill>
                  <a:schemeClr val="lt1"/>
                </a:solidFill>
                <a:latin typeface="PT Sans"/>
              </a:rPr>
              <a:t>Convolutional</a:t>
            </a:r>
            <a:r>
              <a:rPr lang="fr-FR" sz="1600" dirty="0">
                <a:solidFill>
                  <a:schemeClr val="lt1"/>
                </a:solidFill>
                <a:latin typeface="PT Sans"/>
              </a:rPr>
              <a:t> Neural Network</a:t>
            </a:r>
          </a:p>
        </p:txBody>
      </p:sp>
      <p:sp>
        <p:nvSpPr>
          <p:cNvPr id="10" name="Flèche : pentagone 9">
            <a:extLst>
              <a:ext uri="{FF2B5EF4-FFF2-40B4-BE49-F238E27FC236}">
                <a16:creationId xmlns:a16="http://schemas.microsoft.com/office/drawing/2014/main" xmlns="" id="{D832086F-FAC7-8089-9477-D02506C8E106}"/>
              </a:ext>
            </a:extLst>
          </p:cNvPr>
          <p:cNvSpPr/>
          <p:nvPr/>
        </p:nvSpPr>
        <p:spPr>
          <a:xfrm>
            <a:off x="8161582" y="4623262"/>
            <a:ext cx="1088197" cy="485383"/>
          </a:xfrm>
          <a:prstGeom prst="homePlat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fr-FR" sz="3500" b="1" dirty="0">
                <a:solidFill>
                  <a:schemeClr val="accent2">
                    <a:lumMod val="75000"/>
                  </a:schemeClr>
                </a:solidFill>
                <a:latin typeface="Exo"/>
                <a:cs typeface="Arial"/>
              </a:rPr>
              <a:t>06</a:t>
            </a:r>
            <a:endParaRPr lang="fr-FR" b="1" dirty="0">
              <a:solidFill>
                <a:schemeClr val="accent2">
                  <a:lumMod val="75000"/>
                </a:schemeClr>
              </a:solidFill>
              <a:latin typeface="Ex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1" name="Google Shape;4011;p59"/>
          <p:cNvSpPr txBox="1">
            <a:spLocks noGrp="1"/>
          </p:cNvSpPr>
          <p:nvPr>
            <p:ph type="title"/>
          </p:nvPr>
        </p:nvSpPr>
        <p:spPr>
          <a:xfrm>
            <a:off x="1594884" y="688567"/>
            <a:ext cx="5454225" cy="55538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/>
            <a:r>
              <a:rPr lang="en" dirty="0" smtClean="0"/>
              <a:t>Famille YOLO(</a:t>
            </a:r>
            <a:r>
              <a:rPr lang="en" dirty="0" smtClean="0">
                <a:solidFill>
                  <a:schemeClr val="accent2"/>
                </a:solidFill>
              </a:rPr>
              <a:t>One Stage</a:t>
            </a:r>
            <a:r>
              <a:rPr lang="en" dirty="0" smtClean="0"/>
              <a:t>)</a:t>
            </a:r>
            <a:endParaRPr lang="en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</p:txBody>
      </p:sp>
      <p:sp>
        <p:nvSpPr>
          <p:cNvPr id="4012" name="Google Shape;4012;p59"/>
          <p:cNvSpPr/>
          <p:nvPr/>
        </p:nvSpPr>
        <p:spPr>
          <a:xfrm>
            <a:off x="3492871" y="1691849"/>
            <a:ext cx="2790087" cy="399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1800" b="1" dirty="0">
                <a:solidFill>
                  <a:schemeClr val="lt1"/>
                </a:solidFill>
              </a:rPr>
              <a:t>Une étape(one stage)</a:t>
            </a:r>
          </a:p>
        </p:txBody>
      </p:sp>
      <p:sp>
        <p:nvSpPr>
          <p:cNvPr id="4013" name="Google Shape;4013;p59"/>
          <p:cNvSpPr/>
          <p:nvPr/>
        </p:nvSpPr>
        <p:spPr>
          <a:xfrm>
            <a:off x="873333" y="3003162"/>
            <a:ext cx="2195100" cy="399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en" sz="1800" b="1" dirty="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rPr>
              <a:t>YOLO</a:t>
            </a:r>
            <a:endParaRPr sz="1800" b="1" dirty="0">
              <a:solidFill>
                <a:schemeClr val="lt1"/>
              </a:solidFill>
              <a:latin typeface="Exo"/>
              <a:ea typeface="Exo"/>
              <a:cs typeface="Exo"/>
              <a:sym typeface="Exo"/>
            </a:endParaRPr>
          </a:p>
        </p:txBody>
      </p:sp>
      <p:sp>
        <p:nvSpPr>
          <p:cNvPr id="4017" name="Google Shape;4017;p59"/>
          <p:cNvSpPr/>
          <p:nvPr/>
        </p:nvSpPr>
        <p:spPr>
          <a:xfrm>
            <a:off x="6072158" y="3003162"/>
            <a:ext cx="2195100" cy="399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 dirty="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rPr>
              <a:t>SSD</a:t>
            </a:r>
            <a:endParaRPr sz="1800" b="1" dirty="0" err="1">
              <a:solidFill>
                <a:schemeClr val="lt1"/>
              </a:solidFill>
              <a:latin typeface="Exo"/>
              <a:ea typeface="Exo"/>
              <a:cs typeface="Exo"/>
              <a:sym typeface="Exo"/>
            </a:endParaRPr>
          </a:p>
        </p:txBody>
      </p:sp>
      <p:cxnSp>
        <p:nvCxnSpPr>
          <p:cNvPr id="4019" name="Google Shape;4019;p59"/>
          <p:cNvCxnSpPr>
            <a:stCxn id="4012" idx="2"/>
            <a:endCxn id="4013" idx="0"/>
          </p:cNvCxnSpPr>
          <p:nvPr/>
        </p:nvCxnSpPr>
        <p:spPr>
          <a:xfrm rot="5400000">
            <a:off x="2973693" y="1088939"/>
            <a:ext cx="911413" cy="2917032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20" name="Google Shape;4020;p59"/>
          <p:cNvCxnSpPr>
            <a:stCxn id="4012" idx="2"/>
            <a:endCxn id="4017" idx="0"/>
          </p:cNvCxnSpPr>
          <p:nvPr/>
        </p:nvCxnSpPr>
        <p:spPr>
          <a:xfrm rot="16200000" flipH="1">
            <a:off x="5573105" y="1406558"/>
            <a:ext cx="911413" cy="2281793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022" name="Google Shape;4022;p59"/>
          <p:cNvGrpSpPr/>
          <p:nvPr/>
        </p:nvGrpSpPr>
        <p:grpSpPr>
          <a:xfrm rot="5400000">
            <a:off x="7120250" y="1615250"/>
            <a:ext cx="98902" cy="553090"/>
            <a:chOff x="4898850" y="4820550"/>
            <a:chExt cx="98902" cy="553090"/>
          </a:xfrm>
        </p:grpSpPr>
        <p:sp>
          <p:nvSpPr>
            <p:cNvPr id="4023" name="Google Shape;4023;p59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4" name="Google Shape;4024;p59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5" name="Google Shape;4025;p59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6" name="Google Shape;4026;p59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7" name="Google Shape;4027;p59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28" name="Google Shape;4028;p59"/>
          <p:cNvGrpSpPr/>
          <p:nvPr/>
        </p:nvGrpSpPr>
        <p:grpSpPr>
          <a:xfrm rot="10800000">
            <a:off x="1913820" y="1205711"/>
            <a:ext cx="883262" cy="242091"/>
            <a:chOff x="2300350" y="2601250"/>
            <a:chExt cx="2275275" cy="623625"/>
          </a:xfrm>
        </p:grpSpPr>
        <p:sp>
          <p:nvSpPr>
            <p:cNvPr id="4029" name="Google Shape;4029;p59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0" name="Google Shape;4030;p59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1" name="Google Shape;4031;p59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2" name="Google Shape;4032;p59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3" name="Google Shape;4033;p59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4" name="Google Shape;4034;p59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35" name="Google Shape;4035;p59"/>
          <p:cNvGrpSpPr/>
          <p:nvPr/>
        </p:nvGrpSpPr>
        <p:grpSpPr>
          <a:xfrm>
            <a:off x="2818167" y="4305992"/>
            <a:ext cx="1105976" cy="133969"/>
            <a:chOff x="8183182" y="663852"/>
            <a:chExt cx="1475028" cy="178673"/>
          </a:xfrm>
        </p:grpSpPr>
        <p:grpSp>
          <p:nvGrpSpPr>
            <p:cNvPr id="4036" name="Google Shape;4036;p59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4037" name="Google Shape;4037;p59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8" name="Google Shape;4038;p59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9" name="Google Shape;4039;p59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0" name="Google Shape;4040;p59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1" name="Google Shape;4041;p59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2" name="Google Shape;4042;p59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3" name="Google Shape;4043;p59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4" name="Google Shape;4044;p59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5" name="Google Shape;4045;p59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6" name="Google Shape;4046;p59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047" name="Google Shape;4047;p59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4048" name="Google Shape;4048;p59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9" name="Google Shape;4049;p59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0" name="Google Shape;4050;p59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1" name="Google Shape;4051;p59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2" name="Google Shape;4052;p59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3" name="Google Shape;4053;p59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4" name="Google Shape;4054;p59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5" name="Google Shape;4055;p59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6" name="Google Shape;4056;p59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7" name="Google Shape;4057;p59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9" name="Google Shape;4028;p59">
            <a:extLst>
              <a:ext uri="{FF2B5EF4-FFF2-40B4-BE49-F238E27FC236}">
                <a16:creationId xmlns:a16="http://schemas.microsoft.com/office/drawing/2014/main" xmlns="" id="{B9A51F96-CB17-2677-3C1D-B0C98726D8AB}"/>
              </a:ext>
            </a:extLst>
          </p:cNvPr>
          <p:cNvGrpSpPr/>
          <p:nvPr/>
        </p:nvGrpSpPr>
        <p:grpSpPr>
          <a:xfrm rot="10800000">
            <a:off x="6725708" y="422545"/>
            <a:ext cx="883258" cy="242091"/>
            <a:chOff x="2300350" y="2601250"/>
            <a:chExt cx="2275275" cy="623625"/>
          </a:xfrm>
        </p:grpSpPr>
        <p:sp>
          <p:nvSpPr>
            <p:cNvPr id="50" name="Google Shape;4029;p59">
              <a:extLst>
                <a:ext uri="{FF2B5EF4-FFF2-40B4-BE49-F238E27FC236}">
                  <a16:creationId xmlns:a16="http://schemas.microsoft.com/office/drawing/2014/main" xmlns="" id="{159DC949-FA46-F35E-D52A-977C83B69EFC}"/>
                </a:ext>
              </a:extLst>
            </p:cNvPr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4030;p59">
              <a:extLst>
                <a:ext uri="{FF2B5EF4-FFF2-40B4-BE49-F238E27FC236}">
                  <a16:creationId xmlns:a16="http://schemas.microsoft.com/office/drawing/2014/main" xmlns="" id="{A207FF1C-594B-88AD-49E9-DCFAB82C43AD}"/>
                </a:ext>
              </a:extLst>
            </p:cNvPr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4031;p59">
              <a:extLst>
                <a:ext uri="{FF2B5EF4-FFF2-40B4-BE49-F238E27FC236}">
                  <a16:creationId xmlns:a16="http://schemas.microsoft.com/office/drawing/2014/main" xmlns="" id="{3C583372-07D5-7399-6ECD-D89C7B38FBE0}"/>
                </a:ext>
              </a:extLst>
            </p:cNvPr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4032;p59">
              <a:extLst>
                <a:ext uri="{FF2B5EF4-FFF2-40B4-BE49-F238E27FC236}">
                  <a16:creationId xmlns:a16="http://schemas.microsoft.com/office/drawing/2014/main" xmlns="" id="{38882C12-4FC3-61DD-58B1-F30DAF92E937}"/>
                </a:ext>
              </a:extLst>
            </p:cNvPr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4033;p59">
              <a:extLst>
                <a:ext uri="{FF2B5EF4-FFF2-40B4-BE49-F238E27FC236}">
                  <a16:creationId xmlns:a16="http://schemas.microsoft.com/office/drawing/2014/main" xmlns="" id="{2E9FEE1A-A764-4042-5B55-11210A98F29E}"/>
                </a:ext>
              </a:extLst>
            </p:cNvPr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4034;p59">
              <a:extLst>
                <a:ext uri="{FF2B5EF4-FFF2-40B4-BE49-F238E27FC236}">
                  <a16:creationId xmlns:a16="http://schemas.microsoft.com/office/drawing/2014/main" xmlns="" id="{7A7EFE91-BD83-00EE-82DE-EDF9642B2909}"/>
                </a:ext>
              </a:extLst>
            </p:cNvPr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ZoneTexte 1">
            <a:extLst>
              <a:ext uri="{FF2B5EF4-FFF2-40B4-BE49-F238E27FC236}">
                <a16:creationId xmlns:a16="http://schemas.microsoft.com/office/drawing/2014/main" xmlns="" id="{C513EED7-9AAB-7699-D3BF-2A1540E66A2E}"/>
              </a:ext>
            </a:extLst>
          </p:cNvPr>
          <p:cNvSpPr txBox="1"/>
          <p:nvPr/>
        </p:nvSpPr>
        <p:spPr>
          <a:xfrm>
            <a:off x="1117948" y="3501808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dirty="0">
                <a:solidFill>
                  <a:schemeClr val="lt1"/>
                </a:solidFill>
              </a:rPr>
              <a:t>You Only Look Once</a:t>
            </a:r>
            <a:endParaRPr lang="fr-FR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xmlns="" id="{AB5FE58F-7947-4927-34F6-4E79C95A3CF0}"/>
              </a:ext>
            </a:extLst>
          </p:cNvPr>
          <p:cNvSpPr txBox="1"/>
          <p:nvPr/>
        </p:nvSpPr>
        <p:spPr>
          <a:xfrm>
            <a:off x="6404323" y="3503765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dirty="0">
                <a:solidFill>
                  <a:schemeClr val="lt1"/>
                </a:solidFill>
              </a:rPr>
              <a:t>single-shot detector</a:t>
            </a:r>
            <a:endParaRPr lang="fr-FR" dirty="0"/>
          </a:p>
        </p:txBody>
      </p:sp>
      <p:sp>
        <p:nvSpPr>
          <p:cNvPr id="4" name="Flèche : pentagone 3">
            <a:extLst>
              <a:ext uri="{FF2B5EF4-FFF2-40B4-BE49-F238E27FC236}">
                <a16:creationId xmlns:a16="http://schemas.microsoft.com/office/drawing/2014/main" xmlns="" id="{B0C8160E-067E-2AF2-6196-006B77CFB117}"/>
              </a:ext>
            </a:extLst>
          </p:cNvPr>
          <p:cNvSpPr/>
          <p:nvPr/>
        </p:nvSpPr>
        <p:spPr>
          <a:xfrm rot="10800000">
            <a:off x="8130267" y="4654577"/>
            <a:ext cx="1119512" cy="485383"/>
          </a:xfrm>
          <a:prstGeom prst="homePlat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xmlns="" id="{93F0DD9D-48D6-0C3D-D445-4CDE504EF9BE}"/>
              </a:ext>
            </a:extLst>
          </p:cNvPr>
          <p:cNvSpPr txBox="1"/>
          <p:nvPr/>
        </p:nvSpPr>
        <p:spPr>
          <a:xfrm>
            <a:off x="8314542" y="4615450"/>
            <a:ext cx="2743200" cy="63094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fr-FR" sz="3500" b="1" dirty="0">
                <a:solidFill>
                  <a:schemeClr val="accent2">
                    <a:lumMod val="75000"/>
                  </a:schemeClr>
                </a:solidFill>
                <a:latin typeface="Exo"/>
              </a:rPr>
              <a:t>07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8" name="Google Shape;3158;p44"/>
          <p:cNvSpPr/>
          <p:nvPr/>
        </p:nvSpPr>
        <p:spPr>
          <a:xfrm>
            <a:off x="864048" y="3503522"/>
            <a:ext cx="6381492" cy="4380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9" name="Google Shape;3159;p44"/>
          <p:cNvSpPr txBox="1">
            <a:spLocks noGrp="1"/>
          </p:cNvSpPr>
          <p:nvPr>
            <p:ph type="title"/>
          </p:nvPr>
        </p:nvSpPr>
        <p:spPr>
          <a:xfrm>
            <a:off x="623424" y="2655705"/>
            <a:ext cx="8753946" cy="81501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dirty="0">
                <a:solidFill>
                  <a:srgbClr val="FFFFFF"/>
                </a:solidFill>
              </a:rPr>
              <a:t>Pipeline</a:t>
            </a:r>
          </a:p>
        </p:txBody>
      </p:sp>
      <p:sp>
        <p:nvSpPr>
          <p:cNvPr id="3161" name="Google Shape;3161;p44"/>
          <p:cNvSpPr txBox="1">
            <a:spLocks noGrp="1"/>
          </p:cNvSpPr>
          <p:nvPr>
            <p:ph type="title" idx="2"/>
          </p:nvPr>
        </p:nvSpPr>
        <p:spPr>
          <a:xfrm>
            <a:off x="864525" y="1484975"/>
            <a:ext cx="2130300" cy="92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02</a:t>
            </a:r>
            <a:endParaRPr dirty="0"/>
          </a:p>
        </p:txBody>
      </p:sp>
      <p:grpSp>
        <p:nvGrpSpPr>
          <p:cNvPr id="3162" name="Google Shape;3162;p44"/>
          <p:cNvGrpSpPr/>
          <p:nvPr/>
        </p:nvGrpSpPr>
        <p:grpSpPr>
          <a:xfrm flipH="1">
            <a:off x="7672202" y="3605178"/>
            <a:ext cx="883262" cy="242091"/>
            <a:chOff x="2300350" y="2601250"/>
            <a:chExt cx="2275275" cy="623625"/>
          </a:xfrm>
        </p:grpSpPr>
        <p:sp>
          <p:nvSpPr>
            <p:cNvPr id="3163" name="Google Shape;3163;p44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4" name="Google Shape;3164;p44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5" name="Google Shape;3165;p44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6" name="Google Shape;3166;p44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7" name="Google Shape;3167;p44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8" name="Google Shape;3168;p44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69" name="Google Shape;3169;p44"/>
          <p:cNvGrpSpPr/>
          <p:nvPr/>
        </p:nvGrpSpPr>
        <p:grpSpPr>
          <a:xfrm rot="5400000">
            <a:off x="2567248" y="4239988"/>
            <a:ext cx="98902" cy="553090"/>
            <a:chOff x="4898850" y="4820550"/>
            <a:chExt cx="98902" cy="553090"/>
          </a:xfrm>
        </p:grpSpPr>
        <p:sp>
          <p:nvSpPr>
            <p:cNvPr id="3170" name="Google Shape;3170;p44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1" name="Google Shape;3171;p44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2" name="Google Shape;3172;p44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3" name="Google Shape;3173;p44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4" name="Google Shape;3174;p44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75" name="Google Shape;3175;p44"/>
          <p:cNvGrpSpPr/>
          <p:nvPr/>
        </p:nvGrpSpPr>
        <p:grpSpPr>
          <a:xfrm>
            <a:off x="5776817" y="1332566"/>
            <a:ext cx="1105976" cy="133969"/>
            <a:chOff x="8183182" y="663852"/>
            <a:chExt cx="1475028" cy="178673"/>
          </a:xfrm>
        </p:grpSpPr>
        <p:grpSp>
          <p:nvGrpSpPr>
            <p:cNvPr id="3176" name="Google Shape;3176;p44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3177" name="Google Shape;3177;p44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8" name="Google Shape;3178;p44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9" name="Google Shape;3179;p44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0" name="Google Shape;3180;p44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1" name="Google Shape;3181;p44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2" name="Google Shape;3182;p44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3" name="Google Shape;3183;p44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4" name="Google Shape;3184;p44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5" name="Google Shape;3185;p44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6" name="Google Shape;3186;p44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187" name="Google Shape;3187;p44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3188" name="Google Shape;3188;p44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9" name="Google Shape;3189;p44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0" name="Google Shape;3190;p44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1" name="Google Shape;3191;p44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2" name="Google Shape;3192;p44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3" name="Google Shape;3193;p44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4" name="Google Shape;3194;p44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5" name="Google Shape;3195;p44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6" name="Google Shape;3196;p44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7" name="Google Shape;3197;p44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198" name="Google Shape;3198;p44"/>
          <p:cNvGrpSpPr/>
          <p:nvPr/>
        </p:nvGrpSpPr>
        <p:grpSpPr>
          <a:xfrm>
            <a:off x="5294901" y="4383719"/>
            <a:ext cx="1252897" cy="51000"/>
            <a:chOff x="2915381" y="4104819"/>
            <a:chExt cx="1252897" cy="51000"/>
          </a:xfrm>
        </p:grpSpPr>
        <p:sp>
          <p:nvSpPr>
            <p:cNvPr id="3199" name="Google Shape;3199;p44"/>
            <p:cNvSpPr/>
            <p:nvPr/>
          </p:nvSpPr>
          <p:spPr>
            <a:xfrm>
              <a:off x="2915381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0" name="Google Shape;3200;p44"/>
            <p:cNvSpPr/>
            <p:nvPr/>
          </p:nvSpPr>
          <p:spPr>
            <a:xfrm>
              <a:off x="3007850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1" name="Google Shape;3201;p44"/>
            <p:cNvSpPr/>
            <p:nvPr/>
          </p:nvSpPr>
          <p:spPr>
            <a:xfrm>
              <a:off x="3100319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2" name="Google Shape;3202;p44"/>
            <p:cNvSpPr/>
            <p:nvPr/>
          </p:nvSpPr>
          <p:spPr>
            <a:xfrm>
              <a:off x="3192788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3" name="Google Shape;3203;p44"/>
            <p:cNvSpPr/>
            <p:nvPr/>
          </p:nvSpPr>
          <p:spPr>
            <a:xfrm>
              <a:off x="328525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4" name="Google Shape;3204;p44"/>
            <p:cNvSpPr/>
            <p:nvPr/>
          </p:nvSpPr>
          <p:spPr>
            <a:xfrm>
              <a:off x="3377726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5" name="Google Shape;3205;p44"/>
            <p:cNvSpPr/>
            <p:nvPr/>
          </p:nvSpPr>
          <p:spPr>
            <a:xfrm>
              <a:off x="3470195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6" name="Google Shape;3206;p44"/>
            <p:cNvSpPr/>
            <p:nvPr/>
          </p:nvSpPr>
          <p:spPr>
            <a:xfrm>
              <a:off x="3562664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7" name="Google Shape;3207;p44"/>
            <p:cNvSpPr/>
            <p:nvPr/>
          </p:nvSpPr>
          <p:spPr>
            <a:xfrm>
              <a:off x="3655133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8" name="Google Shape;3208;p44"/>
            <p:cNvSpPr/>
            <p:nvPr/>
          </p:nvSpPr>
          <p:spPr>
            <a:xfrm>
              <a:off x="3747602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9" name="Google Shape;3209;p44"/>
            <p:cNvSpPr/>
            <p:nvPr/>
          </p:nvSpPr>
          <p:spPr>
            <a:xfrm>
              <a:off x="38400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0" name="Google Shape;3210;p44"/>
            <p:cNvSpPr/>
            <p:nvPr/>
          </p:nvSpPr>
          <p:spPr>
            <a:xfrm>
              <a:off x="39324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1" name="Google Shape;3211;p44"/>
            <p:cNvSpPr/>
            <p:nvPr/>
          </p:nvSpPr>
          <p:spPr>
            <a:xfrm>
              <a:off x="40248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2" name="Google Shape;3212;p44"/>
            <p:cNvSpPr/>
            <p:nvPr/>
          </p:nvSpPr>
          <p:spPr>
            <a:xfrm>
              <a:off x="41172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13" name="Google Shape;3213;p44"/>
          <p:cNvGrpSpPr/>
          <p:nvPr/>
        </p:nvGrpSpPr>
        <p:grpSpPr>
          <a:xfrm>
            <a:off x="2621939" y="674428"/>
            <a:ext cx="883262" cy="242091"/>
            <a:chOff x="2300350" y="2601250"/>
            <a:chExt cx="2275275" cy="623625"/>
          </a:xfrm>
        </p:grpSpPr>
        <p:sp>
          <p:nvSpPr>
            <p:cNvPr id="3214" name="Google Shape;3214;p44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5" name="Google Shape;3215;p44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6" name="Google Shape;3216;p44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7" name="Google Shape;3217;p44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8" name="Google Shape;3218;p44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9" name="Google Shape;3219;p44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20" name="Google Shape;3220;p44"/>
          <p:cNvGrpSpPr/>
          <p:nvPr/>
        </p:nvGrpSpPr>
        <p:grpSpPr>
          <a:xfrm>
            <a:off x="7672192" y="1903729"/>
            <a:ext cx="1823016" cy="296643"/>
            <a:chOff x="7857346" y="3902355"/>
            <a:chExt cx="1823016" cy="296643"/>
          </a:xfrm>
        </p:grpSpPr>
        <p:sp>
          <p:nvSpPr>
            <p:cNvPr id="3221" name="Google Shape;3221;p44"/>
            <p:cNvSpPr/>
            <p:nvPr/>
          </p:nvSpPr>
          <p:spPr>
            <a:xfrm>
              <a:off x="7956216" y="4048371"/>
              <a:ext cx="1724145" cy="150627"/>
            </a:xfrm>
            <a:custGeom>
              <a:avLst/>
              <a:gdLst/>
              <a:ahLst/>
              <a:cxnLst/>
              <a:rect l="l" t="t" r="r" b="b"/>
              <a:pathLst>
                <a:path w="55332" h="4834" fill="none" extrusionOk="0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2" name="Google Shape;3222;p44"/>
            <p:cNvSpPr/>
            <p:nvPr/>
          </p:nvSpPr>
          <p:spPr>
            <a:xfrm>
              <a:off x="8453686" y="390235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0" y="1488"/>
                  </a:moveTo>
                  <a:cubicBezTo>
                    <a:pt x="0" y="670"/>
                    <a:pt x="670" y="1"/>
                    <a:pt x="1488" y="1"/>
                  </a:cubicBezTo>
                  <a:cubicBezTo>
                    <a:pt x="2306" y="1"/>
                    <a:pt x="2950" y="670"/>
                    <a:pt x="2950" y="1488"/>
                  </a:cubicBezTo>
                  <a:cubicBezTo>
                    <a:pt x="2950" y="2281"/>
                    <a:pt x="2306" y="2951"/>
                    <a:pt x="1488" y="2951"/>
                  </a:cubicBezTo>
                  <a:cubicBezTo>
                    <a:pt x="670" y="2951"/>
                    <a:pt x="0" y="2281"/>
                    <a:pt x="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3" name="Google Shape;3223;p44"/>
            <p:cNvSpPr/>
            <p:nvPr/>
          </p:nvSpPr>
          <p:spPr>
            <a:xfrm>
              <a:off x="8478396" y="3927096"/>
              <a:ext cx="43281" cy="42502"/>
            </a:xfrm>
            <a:custGeom>
              <a:avLst/>
              <a:gdLst/>
              <a:ahLst/>
              <a:cxnLst/>
              <a:rect l="l" t="t" r="r" b="b"/>
              <a:pathLst>
                <a:path w="1389" h="1364" extrusionOk="0">
                  <a:moveTo>
                    <a:pt x="695" y="0"/>
                  </a:moveTo>
                  <a:cubicBezTo>
                    <a:pt x="298" y="0"/>
                    <a:pt x="1" y="298"/>
                    <a:pt x="1" y="694"/>
                  </a:cubicBezTo>
                  <a:cubicBezTo>
                    <a:pt x="1" y="1066"/>
                    <a:pt x="298" y="1363"/>
                    <a:pt x="695" y="1363"/>
                  </a:cubicBezTo>
                  <a:cubicBezTo>
                    <a:pt x="1067" y="1363"/>
                    <a:pt x="1389" y="1066"/>
                    <a:pt x="1389" y="694"/>
                  </a:cubicBezTo>
                  <a:cubicBezTo>
                    <a:pt x="1389" y="298"/>
                    <a:pt x="1067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4" name="Google Shape;3224;p44"/>
            <p:cNvSpPr/>
            <p:nvPr/>
          </p:nvSpPr>
          <p:spPr>
            <a:xfrm>
              <a:off x="7857346" y="400200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5" name="Google Shape;3225;p44"/>
            <p:cNvSpPr/>
            <p:nvPr/>
          </p:nvSpPr>
          <p:spPr>
            <a:xfrm>
              <a:off x="7882087" y="4026715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6" name="Google Shape;3226;p44"/>
            <p:cNvSpPr/>
            <p:nvPr/>
          </p:nvSpPr>
          <p:spPr>
            <a:xfrm>
              <a:off x="8545608" y="3948721"/>
              <a:ext cx="1134754" cy="175368"/>
            </a:xfrm>
            <a:custGeom>
              <a:avLst/>
              <a:gdLst/>
              <a:ahLst/>
              <a:cxnLst/>
              <a:rect l="l" t="t" r="r" b="b"/>
              <a:pathLst>
                <a:path w="36417" h="5628" fill="none" extrusionOk="0">
                  <a:moveTo>
                    <a:pt x="0" y="0"/>
                  </a:moveTo>
                  <a:lnTo>
                    <a:pt x="6049" y="0"/>
                  </a:lnTo>
                  <a:lnTo>
                    <a:pt x="8379" y="2330"/>
                  </a:lnTo>
                  <a:lnTo>
                    <a:pt x="11676" y="5627"/>
                  </a:lnTo>
                  <a:lnTo>
                    <a:pt x="36416" y="5627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27" name="Google Shape;3227;p44"/>
          <p:cNvGrpSpPr/>
          <p:nvPr/>
        </p:nvGrpSpPr>
        <p:grpSpPr>
          <a:xfrm rot="5400000">
            <a:off x="3809575" y="1544225"/>
            <a:ext cx="98902" cy="553090"/>
            <a:chOff x="4898850" y="4820550"/>
            <a:chExt cx="98902" cy="553090"/>
          </a:xfrm>
        </p:grpSpPr>
        <p:sp>
          <p:nvSpPr>
            <p:cNvPr id="3228" name="Google Shape;3228;p44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9" name="Google Shape;3229;p44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0" name="Google Shape;3230;p44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1" name="Google Shape;3231;p44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2" name="Google Shape;3232;p44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2833;p37">
            <a:extLst>
              <a:ext uri="{FF2B5EF4-FFF2-40B4-BE49-F238E27FC236}">
                <a16:creationId xmlns:a16="http://schemas.microsoft.com/office/drawing/2014/main" xmlns="" id="{BC23E683-187C-C2D8-8D7D-6A76E0219EEB}"/>
              </a:ext>
            </a:extLst>
          </p:cNvPr>
          <p:cNvSpPr/>
          <p:nvPr/>
        </p:nvSpPr>
        <p:spPr>
          <a:xfrm rot="5400000">
            <a:off x="8557045" y="4207936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xmlns="" id="{29494271-82B3-1073-0709-13D227066020}"/>
              </a:ext>
            </a:extLst>
          </p:cNvPr>
          <p:cNvSpPr txBox="1"/>
          <p:nvPr/>
        </p:nvSpPr>
        <p:spPr>
          <a:xfrm>
            <a:off x="8388548" y="4557713"/>
            <a:ext cx="2743200" cy="63094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fr-FR" sz="3500" b="1" dirty="0">
                <a:solidFill>
                  <a:schemeClr val="accent2">
                    <a:lumMod val="75000"/>
                  </a:schemeClr>
                </a:solidFill>
                <a:latin typeface="Exo"/>
              </a:rPr>
              <a:t>08</a:t>
            </a:r>
          </a:p>
        </p:txBody>
      </p:sp>
    </p:spTree>
    <p:extLst>
      <p:ext uri="{BB962C8B-B14F-4D97-AF65-F5344CB8AC3E}">
        <p14:creationId xmlns:p14="http://schemas.microsoft.com/office/powerpoint/2010/main" val="3781896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ata Center Business Plan by Slidesgo">
  <a:themeElements>
    <a:clrScheme name="Simple Light">
      <a:dk1>
        <a:srgbClr val="000000"/>
      </a:dk1>
      <a:lt1>
        <a:srgbClr val="FFFFFF"/>
      </a:lt1>
      <a:dk2>
        <a:srgbClr val="606060"/>
      </a:dk2>
      <a:lt2>
        <a:srgbClr val="151B46"/>
      </a:lt2>
      <a:accent1>
        <a:srgbClr val="2C4ED7"/>
      </a:accent1>
      <a:accent2>
        <a:srgbClr val="8FFFFF"/>
      </a:accent2>
      <a:accent3>
        <a:srgbClr val="95FFAE"/>
      </a:accent3>
      <a:accent4>
        <a:srgbClr val="1D2875"/>
      </a:accent4>
      <a:accent5>
        <a:srgbClr val="FFFFFF"/>
      </a:accent5>
      <a:accent6>
        <a:srgbClr val="FFFFFF"/>
      </a:accent6>
      <a:hlink>
        <a:srgbClr val="8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1673</TotalTime>
  <Words>544</Words>
  <Application>Microsoft Office PowerPoint</Application>
  <PresentationFormat>On-screen Show (16:9)</PresentationFormat>
  <Paragraphs>160</Paragraphs>
  <Slides>45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45</vt:i4>
      </vt:variant>
    </vt:vector>
  </HeadingPairs>
  <TitlesOfParts>
    <vt:vector size="54" baseType="lpstr">
      <vt:lpstr>Modern No. 20</vt:lpstr>
      <vt:lpstr>Proxima Nova Semibold</vt:lpstr>
      <vt:lpstr>Arial</vt:lpstr>
      <vt:lpstr>PT Sans</vt:lpstr>
      <vt:lpstr>Exo</vt:lpstr>
      <vt:lpstr>Roboto Condensed Light</vt:lpstr>
      <vt:lpstr>Proxima Nova</vt:lpstr>
      <vt:lpstr>Data Center Business Plan by Slidesgo</vt:lpstr>
      <vt:lpstr>Slidesgo Final Pages</vt:lpstr>
      <vt:lpstr>INTRODUCTION</vt:lpstr>
      <vt:lpstr>AI, ML, DL</vt:lpstr>
      <vt:lpstr>PowerPoint Presentation</vt:lpstr>
      <vt:lpstr>Detection d'object</vt:lpstr>
      <vt:lpstr>PowerPoint Presentation</vt:lpstr>
      <vt:lpstr>familles d'algorithmes de détection d'objets</vt:lpstr>
      <vt:lpstr>Famille RCNN(Two Stage)</vt:lpstr>
      <vt:lpstr>Famille YOLO(One Stage) </vt:lpstr>
      <vt:lpstr>Pipeline</vt:lpstr>
      <vt:lpstr>Les étapes de création l'application  de detection d'objet</vt:lpstr>
      <vt:lpstr>YOLO pour la détection d'objets</vt:lpstr>
      <vt:lpstr>YOLO</vt:lpstr>
      <vt:lpstr>CNN</vt:lpstr>
      <vt:lpstr>YOLO chronologie</vt:lpstr>
      <vt:lpstr>Pourquoi YOLO?</vt:lpstr>
      <vt:lpstr>Comment fonctionne l'algorithme YOLO? </vt:lpstr>
      <vt:lpstr>Blocs résiduels </vt:lpstr>
      <vt:lpstr>Régression de boîte englobante </vt:lpstr>
      <vt:lpstr>Intersection sur l'union (IOU)  </vt:lpstr>
      <vt:lpstr>Combinaison des trois techniques  </vt:lpstr>
      <vt:lpstr>Former un détecteur d'objets à l'aide de YOLOV5</vt:lpstr>
      <vt:lpstr>PowerPoint Presentation</vt:lpstr>
      <vt:lpstr>Préparation des données</vt:lpstr>
      <vt:lpstr>Collection du données</vt:lpstr>
      <vt:lpstr>Labellisation du données</vt:lpstr>
      <vt:lpstr>Labellisation du données</vt:lpstr>
      <vt:lpstr>PowerPoint Presentation</vt:lpstr>
      <vt:lpstr>PowerPoint Presentation</vt:lpstr>
      <vt:lpstr>PowerPoint Presentation</vt:lpstr>
      <vt:lpstr>PowerPoint Presentation</vt:lpstr>
      <vt:lpstr>augmentation des données</vt:lpstr>
      <vt:lpstr>PowerPoint Presentation</vt:lpstr>
      <vt:lpstr>PowerPoint Presentation</vt:lpstr>
      <vt:lpstr>Notre Base de Donnees</vt:lpstr>
      <vt:lpstr>Train : 296 images (80%) Validation : 37 images (10%) Test : 37 images (10%)</vt:lpstr>
      <vt:lpstr>L’entrainement du Model</vt:lpstr>
      <vt:lpstr>Evaluation du Model</vt:lpstr>
      <vt:lpstr>Résultats globaux du Model</vt:lpstr>
      <vt:lpstr>Résultats pour chaque classe</vt:lpstr>
      <vt:lpstr>Réalisation de L’application Mobile</vt:lpstr>
      <vt:lpstr>PowerPoint Presentation</vt:lpstr>
      <vt:lpstr>Intégration du Model</vt:lpstr>
      <vt:lpstr>3 étapes principales</vt:lpstr>
      <vt:lpstr>Conclusion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cp:lastModifiedBy>Reda Lamtoueh</cp:lastModifiedBy>
  <cp:revision>1474</cp:revision>
  <dcterms:modified xsi:type="dcterms:W3CDTF">2022-06-23T00:33:50Z</dcterms:modified>
</cp:coreProperties>
</file>